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SARS-CoV-2 infection on the GI is associated with the development of PCS Fatigue.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Pre-existing GI complaints may predispose to fatigue development.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Monitoring GI symptoms and markers before, during and after SARS-CoV-2 infection is crucial for identifying predictive clinical phenotypes in PCS Fatigue.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 Barrier Disruption in Post-COVID Syndrome Fatigue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Johanna Rohrhofer,  Viktoria Wolflehner,  Johannes Schweighardt,  Larissa Koidl,  Michael Stingl,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 2610-2621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2025-09-26T12:50:52Z</dcterms:modified>
</cp:coreProperties>
</file>