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MEPOLYP was a pooled analysis of 1037 patients with SAEP[±]CRSwNP.
•Mepolizumab was associated with a reduction in CSEs, OCS use and BEC, and improved lung function and ACT score.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Over 47% of patients fulfilled ≥3 clinical remission criteria.
•When compared, there was a 30.0% incremental benefit of mepolizumab in reducing CSEs for patients with SAEP[+]CRSwNP, compared with SAEP[–]CRSwNP.
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6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Mepolizumab Effectiveness in Severe Asthma With/Without Chronic Rhinosinusitis With Nasal Polyps: Real-World Pooled Analysis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Florence Schleich,  Stelios Loukides,  Rekha Chaudhuri,  Joerg D. Leuppi,  Enrico Heffler,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2557-2571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https://doi.org/10.1111/all.16618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6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159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22</cp:revision>
  <cp:lastPrinted>2019-03-05T14:03:58Z</cp:lastPrinted>
  <dcterms:created xsi:type="dcterms:W3CDTF">2019-03-05T14:03:40Z</dcterms:created>
  <dcterms:modified xsi:type="dcterms:W3CDTF">2025-09-26T12:51:56Z</dcterms:modified>
</cp:coreProperties>
</file>