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32399288" cy="21599525"/>
  <p:notesSz cx="6858000" cy="9144000"/>
  <p:defaultTextStyle>
    <a:defPPr>
      <a:defRPr lang="en-US"/>
    </a:defPPr>
    <a:lvl1pPr marL="0" algn="l" defTabSz="2591867" rtl="0" eaLnBrk="1" latinLnBrk="0" hangingPunct="1">
      <a:defRPr sz="5102" kern="1200">
        <a:solidFill>
          <a:schemeClr val="tx1"/>
        </a:solidFill>
        <a:latin typeface="+mn-lt"/>
        <a:ea typeface="+mn-ea"/>
        <a:cs typeface="+mn-cs"/>
      </a:defRPr>
    </a:lvl1pPr>
    <a:lvl2pPr marL="1295933" algn="l" defTabSz="2591867" rtl="0" eaLnBrk="1" latinLnBrk="0" hangingPunct="1">
      <a:defRPr sz="5102" kern="1200">
        <a:solidFill>
          <a:schemeClr val="tx1"/>
        </a:solidFill>
        <a:latin typeface="+mn-lt"/>
        <a:ea typeface="+mn-ea"/>
        <a:cs typeface="+mn-cs"/>
      </a:defRPr>
    </a:lvl2pPr>
    <a:lvl3pPr marL="2591867" algn="l" defTabSz="2591867" rtl="0" eaLnBrk="1" latinLnBrk="0" hangingPunct="1">
      <a:defRPr sz="5102" kern="1200">
        <a:solidFill>
          <a:schemeClr val="tx1"/>
        </a:solidFill>
        <a:latin typeface="+mn-lt"/>
        <a:ea typeface="+mn-ea"/>
        <a:cs typeface="+mn-cs"/>
      </a:defRPr>
    </a:lvl3pPr>
    <a:lvl4pPr marL="3887800" algn="l" defTabSz="2591867" rtl="0" eaLnBrk="1" latinLnBrk="0" hangingPunct="1">
      <a:defRPr sz="5102" kern="1200">
        <a:solidFill>
          <a:schemeClr val="tx1"/>
        </a:solidFill>
        <a:latin typeface="+mn-lt"/>
        <a:ea typeface="+mn-ea"/>
        <a:cs typeface="+mn-cs"/>
      </a:defRPr>
    </a:lvl4pPr>
    <a:lvl5pPr marL="5183734" algn="l" defTabSz="2591867" rtl="0" eaLnBrk="1" latinLnBrk="0" hangingPunct="1">
      <a:defRPr sz="5102" kern="1200">
        <a:solidFill>
          <a:schemeClr val="tx1"/>
        </a:solidFill>
        <a:latin typeface="+mn-lt"/>
        <a:ea typeface="+mn-ea"/>
        <a:cs typeface="+mn-cs"/>
      </a:defRPr>
    </a:lvl5pPr>
    <a:lvl6pPr marL="6479667" algn="l" defTabSz="2591867" rtl="0" eaLnBrk="1" latinLnBrk="0" hangingPunct="1">
      <a:defRPr sz="5102" kern="1200">
        <a:solidFill>
          <a:schemeClr val="tx1"/>
        </a:solidFill>
        <a:latin typeface="+mn-lt"/>
        <a:ea typeface="+mn-ea"/>
        <a:cs typeface="+mn-cs"/>
      </a:defRPr>
    </a:lvl6pPr>
    <a:lvl7pPr marL="7775600" algn="l" defTabSz="2591867" rtl="0" eaLnBrk="1" latinLnBrk="0" hangingPunct="1">
      <a:defRPr sz="5102" kern="1200">
        <a:solidFill>
          <a:schemeClr val="tx1"/>
        </a:solidFill>
        <a:latin typeface="+mn-lt"/>
        <a:ea typeface="+mn-ea"/>
        <a:cs typeface="+mn-cs"/>
      </a:defRPr>
    </a:lvl7pPr>
    <a:lvl8pPr marL="9071534" algn="l" defTabSz="2591867" rtl="0" eaLnBrk="1" latinLnBrk="0" hangingPunct="1">
      <a:defRPr sz="5102" kern="1200">
        <a:solidFill>
          <a:schemeClr val="tx1"/>
        </a:solidFill>
        <a:latin typeface="+mn-lt"/>
        <a:ea typeface="+mn-ea"/>
        <a:cs typeface="+mn-cs"/>
      </a:defRPr>
    </a:lvl8pPr>
    <a:lvl9pPr marL="10367467" algn="l" defTabSz="2591867" rtl="0" eaLnBrk="1" latinLnBrk="0" hangingPunct="1">
      <a:defRPr sz="510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040" userDrawn="1">
          <p15:clr>
            <a:srgbClr val="A4A3A4"/>
          </p15:clr>
        </p15:guide>
        <p15:guide id="2" pos="16600" userDrawn="1">
          <p15:clr>
            <a:srgbClr val="A4A3A4"/>
          </p15:clr>
        </p15:guide>
        <p15:guide id="3" pos="4058" userDrawn="1">
          <p15:clr>
            <a:srgbClr val="A4A3A4"/>
          </p15:clr>
        </p15:guide>
        <p15:guide id="5" orient="horz" pos="11316" userDrawn="1">
          <p15:clr>
            <a:srgbClr val="A4A3A4"/>
          </p15:clr>
        </p15:guide>
        <p15:guide id="6" orient="horz" pos="29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8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p:restoredTop sz="72500"/>
  </p:normalViewPr>
  <p:slideViewPr>
    <p:cSldViewPr snapToGrid="0" snapToObjects="1">
      <p:cViewPr varScale="1">
        <p:scale>
          <a:sx n="19" d="100"/>
          <a:sy n="19" d="100"/>
        </p:scale>
        <p:origin x="1954" y="86"/>
      </p:cViewPr>
      <p:guideLst>
        <p:guide orient="horz" pos="13040"/>
        <p:guide pos="16600"/>
        <p:guide pos="4058"/>
        <p:guide orient="horz" pos="11316"/>
        <p:guide orient="horz" pos="29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43B38-A5B5-D348-81CC-B4F3AA0B5831}" type="datetimeFigureOut">
              <a:rPr lang="en-US" smtClean="0"/>
              <a:t>9/26/2025</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ECD01-C766-A442-8C5A-9860FA5D6AEC}" type="slidenum">
              <a:rPr lang="en-US" smtClean="0"/>
              <a:t>‹#›</a:t>
            </a:fld>
            <a:endParaRPr lang="en-US"/>
          </a:p>
        </p:txBody>
      </p:sp>
    </p:spTree>
    <p:extLst>
      <p:ext uri="{BB962C8B-B14F-4D97-AF65-F5344CB8AC3E}">
        <p14:creationId xmlns:p14="http://schemas.microsoft.com/office/powerpoint/2010/main" val="1759001665"/>
      </p:ext>
    </p:extLst>
  </p:cSld>
  <p:clrMap bg1="lt1" tx1="dk1" bg2="lt2" tx2="dk2" accent1="accent1" accent2="accent2" accent3="accent3" accent4="accent4" accent5="accent5" accent6="accent6" hlink="hlink" folHlink="folHlink"/>
  <p:notesStyle>
    <a:lvl1pPr marL="0" algn="l" defTabSz="2591867" rtl="0" eaLnBrk="1" latinLnBrk="0" hangingPunct="1">
      <a:defRPr sz="3401" kern="1200">
        <a:solidFill>
          <a:schemeClr val="tx1"/>
        </a:solidFill>
        <a:latin typeface="+mn-lt"/>
        <a:ea typeface="+mn-ea"/>
        <a:cs typeface="+mn-cs"/>
      </a:defRPr>
    </a:lvl1pPr>
    <a:lvl2pPr marL="1295933" algn="l" defTabSz="2591867" rtl="0" eaLnBrk="1" latinLnBrk="0" hangingPunct="1">
      <a:defRPr sz="3401" kern="1200">
        <a:solidFill>
          <a:schemeClr val="tx1"/>
        </a:solidFill>
        <a:latin typeface="+mn-lt"/>
        <a:ea typeface="+mn-ea"/>
        <a:cs typeface="+mn-cs"/>
      </a:defRPr>
    </a:lvl2pPr>
    <a:lvl3pPr marL="2591867" algn="l" defTabSz="2591867" rtl="0" eaLnBrk="1" latinLnBrk="0" hangingPunct="1">
      <a:defRPr sz="3401" kern="1200">
        <a:solidFill>
          <a:schemeClr val="tx1"/>
        </a:solidFill>
        <a:latin typeface="+mn-lt"/>
        <a:ea typeface="+mn-ea"/>
        <a:cs typeface="+mn-cs"/>
      </a:defRPr>
    </a:lvl3pPr>
    <a:lvl4pPr marL="3887800" algn="l" defTabSz="2591867" rtl="0" eaLnBrk="1" latinLnBrk="0" hangingPunct="1">
      <a:defRPr sz="3401" kern="1200">
        <a:solidFill>
          <a:schemeClr val="tx1"/>
        </a:solidFill>
        <a:latin typeface="+mn-lt"/>
        <a:ea typeface="+mn-ea"/>
        <a:cs typeface="+mn-cs"/>
      </a:defRPr>
    </a:lvl4pPr>
    <a:lvl5pPr marL="5183734" algn="l" defTabSz="2591867" rtl="0" eaLnBrk="1" latinLnBrk="0" hangingPunct="1">
      <a:defRPr sz="3401" kern="1200">
        <a:solidFill>
          <a:schemeClr val="tx1"/>
        </a:solidFill>
        <a:latin typeface="+mn-lt"/>
        <a:ea typeface="+mn-ea"/>
        <a:cs typeface="+mn-cs"/>
      </a:defRPr>
    </a:lvl5pPr>
    <a:lvl6pPr marL="6479667" algn="l" defTabSz="2591867" rtl="0" eaLnBrk="1" latinLnBrk="0" hangingPunct="1">
      <a:defRPr sz="3401" kern="1200">
        <a:solidFill>
          <a:schemeClr val="tx1"/>
        </a:solidFill>
        <a:latin typeface="+mn-lt"/>
        <a:ea typeface="+mn-ea"/>
        <a:cs typeface="+mn-cs"/>
      </a:defRPr>
    </a:lvl6pPr>
    <a:lvl7pPr marL="7775600" algn="l" defTabSz="2591867" rtl="0" eaLnBrk="1" latinLnBrk="0" hangingPunct="1">
      <a:defRPr sz="3401" kern="1200">
        <a:solidFill>
          <a:schemeClr val="tx1"/>
        </a:solidFill>
        <a:latin typeface="+mn-lt"/>
        <a:ea typeface="+mn-ea"/>
        <a:cs typeface="+mn-cs"/>
      </a:defRPr>
    </a:lvl7pPr>
    <a:lvl8pPr marL="9071534" algn="l" defTabSz="2591867" rtl="0" eaLnBrk="1" latinLnBrk="0" hangingPunct="1">
      <a:defRPr sz="3401" kern="1200">
        <a:solidFill>
          <a:schemeClr val="tx1"/>
        </a:solidFill>
        <a:latin typeface="+mn-lt"/>
        <a:ea typeface="+mn-ea"/>
        <a:cs typeface="+mn-cs"/>
      </a:defRPr>
    </a:lvl8pPr>
    <a:lvl9pPr marL="10367467" algn="l" defTabSz="2591867" rtl="0" eaLnBrk="1" latinLnBrk="0" hangingPunct="1">
      <a:defRPr sz="340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r>
              <a:rPr lang="en-US" b="1" dirty="0">
                <a:solidFill>
                  <a:srgbClr val="204894"/>
                </a:solidFill>
              </a:rPr>
              <a:t>HIGHLIGHTS</a:t>
            </a:r>
          </a:p>
          <a:p>
            <a:pPr marL="0" indent="0" algn="just">
              <a:buFont typeface="Arial" panose="020B0604020202020204" pitchFamily="34" charset="0"/>
              <a:buNone/>
            </a:pPr>
            <a:endParaRPr lang="en-US" b="1" dirty="0">
              <a:solidFill>
                <a:srgbClr val="204894"/>
              </a:solidFill>
            </a:endParaRPr>
          </a:p>
          <a:p>
            <a:r>
              <a:rPr lang="en-US" sz="3401" kern="1200" dirty="0">
                <a:solidFill>
                  <a:schemeClr val="tx1"/>
                </a:solidFill>
                <a:effectLst/>
                <a:latin typeface="+mn-lt"/>
                <a:ea typeface="+mn-ea"/>
                <a:cs typeface="+mn-cs"/>
              </a:rPr>
              <a:t>• We profiled PBMCs in severe asthma patients at baseline and after initiating treatment with mepolizumab or dupilumab.
•Mepolizumab treatment increases ILC2, Th2 and Tc2 cell frequencies, skewing ILC2 towards CD117low and Th2/Tc2 cells towards a central memory phenotype.
•Type 2 lymphocytes in mepolizumab-treated patients display altered expression of tissue-homing receptors and produce more type 2 cytokines in vitro.
</a:t>
            </a:r>
          </a:p>
          <a:p>
            <a:endParaRPr lang="en-US" sz="3401" kern="1200" dirty="0">
              <a:solidFill>
                <a:schemeClr val="tx1"/>
              </a:solidFill>
              <a:effectLst/>
              <a:latin typeface="+mn-lt"/>
              <a:ea typeface="+mn-ea"/>
              <a:cs typeface="+mn-cs"/>
            </a:endParaRPr>
          </a:p>
          <a:p>
            <a:endParaRPr lang="en-US" sz="3401" kern="1200" dirty="0">
              <a:solidFill>
                <a:schemeClr val="tx1"/>
              </a:solidFill>
              <a:effectLst/>
              <a:latin typeface="+mn-lt"/>
              <a:ea typeface="+mn-ea"/>
              <a:cs typeface="+mn-cs"/>
            </a:endParaRPr>
          </a:p>
          <a:p>
            <a:endParaRPr lang="en-US" sz="3401" kern="1200" dirty="0">
              <a:solidFill>
                <a:schemeClr val="tx1"/>
              </a:solidFill>
              <a:effectLst/>
              <a:latin typeface="+mn-lt"/>
              <a:ea typeface="+mn-ea"/>
              <a:cs typeface="+mn-cs"/>
            </a:endParaRPr>
          </a:p>
          <a:p>
            <a:endParaRPr lang="en-US" sz="340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9ECD01-C766-A442-8C5A-9860FA5D6AEC}" type="slidenum">
              <a:rPr lang="en-US" smtClean="0"/>
              <a:t>1</a:t>
            </a:fld>
            <a:endParaRPr lang="en-US"/>
          </a:p>
        </p:txBody>
      </p:sp>
    </p:spTree>
    <p:extLst>
      <p:ext uri="{BB962C8B-B14F-4D97-AF65-F5344CB8AC3E}">
        <p14:creationId xmlns:p14="http://schemas.microsoft.com/office/powerpoint/2010/main" val="319558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3534924"/>
            <a:ext cx="27539395" cy="7519835"/>
          </a:xfrm>
        </p:spPr>
        <p:txBody>
          <a:bodyPr anchor="b"/>
          <a:lstStyle>
            <a:lvl1pPr algn="ctr">
              <a:defRPr sz="18897"/>
            </a:lvl1pPr>
          </a:lstStyle>
          <a:p>
            <a:r>
              <a:rPr lang="en-US"/>
              <a:t>Click to edit Master title style</a:t>
            </a:r>
            <a:endParaRPr lang="en-US" dirty="0"/>
          </a:p>
        </p:txBody>
      </p:sp>
      <p:sp>
        <p:nvSpPr>
          <p:cNvPr id="3" name="Subtitle 2"/>
          <p:cNvSpPr>
            <a:spLocks noGrp="1"/>
          </p:cNvSpPr>
          <p:nvPr>
            <p:ph type="subTitle" idx="1"/>
          </p:nvPr>
        </p:nvSpPr>
        <p:spPr>
          <a:xfrm>
            <a:off x="4049911" y="11344752"/>
            <a:ext cx="24299466" cy="5214884"/>
          </a:xfrm>
        </p:spPr>
        <p:txBody>
          <a:bodyPr/>
          <a:lstStyle>
            <a:lvl1pPr marL="0" indent="0" algn="ctr">
              <a:buNone/>
              <a:defRPr sz="7559"/>
            </a:lvl1pPr>
            <a:lvl2pPr marL="1439951" indent="0" algn="ctr">
              <a:buNone/>
              <a:defRPr sz="6299"/>
            </a:lvl2pPr>
            <a:lvl3pPr marL="2879903" indent="0" algn="ctr">
              <a:buNone/>
              <a:defRPr sz="5669"/>
            </a:lvl3pPr>
            <a:lvl4pPr marL="4319854" indent="0" algn="ctr">
              <a:buNone/>
              <a:defRPr sz="5039"/>
            </a:lvl4pPr>
            <a:lvl5pPr marL="5759806" indent="0" algn="ctr">
              <a:buNone/>
              <a:defRPr sz="5039"/>
            </a:lvl5pPr>
            <a:lvl6pPr marL="7199757" indent="0" algn="ctr">
              <a:buNone/>
              <a:defRPr sz="5039"/>
            </a:lvl6pPr>
            <a:lvl7pPr marL="8639708" indent="0" algn="ctr">
              <a:buNone/>
              <a:defRPr sz="5039"/>
            </a:lvl7pPr>
            <a:lvl8pPr marL="10079660" indent="0" algn="ctr">
              <a:buNone/>
              <a:defRPr sz="5039"/>
            </a:lvl8pPr>
            <a:lvl9pPr marL="11519611" indent="0" algn="ctr">
              <a:buNone/>
              <a:defRPr sz="503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4106860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55176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1149975"/>
            <a:ext cx="6986096" cy="183045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3" y="1149975"/>
            <a:ext cx="20553298" cy="18304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82020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615056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5384888"/>
            <a:ext cx="27944386" cy="8984801"/>
          </a:xfrm>
        </p:spPr>
        <p:txBody>
          <a:bodyPr anchor="b"/>
          <a:lstStyle>
            <a:lvl1pPr>
              <a:defRPr sz="18897"/>
            </a:lvl1pPr>
          </a:lstStyle>
          <a:p>
            <a:r>
              <a:rPr lang="en-US"/>
              <a:t>Click to edit Master title style</a:t>
            </a:r>
            <a:endParaRPr lang="en-US" dirty="0"/>
          </a:p>
        </p:txBody>
      </p:sp>
      <p:sp>
        <p:nvSpPr>
          <p:cNvPr id="3" name="Text Placeholder 2"/>
          <p:cNvSpPr>
            <a:spLocks noGrp="1"/>
          </p:cNvSpPr>
          <p:nvPr>
            <p:ph type="body" idx="1"/>
          </p:nvPr>
        </p:nvSpPr>
        <p:spPr>
          <a:xfrm>
            <a:off x="2210578" y="14454688"/>
            <a:ext cx="27944386" cy="4724895"/>
          </a:xfrm>
        </p:spPr>
        <p:txBody>
          <a:bodyPr/>
          <a:lstStyle>
            <a:lvl1pPr marL="0" indent="0">
              <a:buNone/>
              <a:defRPr sz="7559">
                <a:solidFill>
                  <a:schemeClr val="tx1"/>
                </a:solidFill>
              </a:defRPr>
            </a:lvl1pPr>
            <a:lvl2pPr marL="1439951" indent="0">
              <a:buNone/>
              <a:defRPr sz="6299">
                <a:solidFill>
                  <a:schemeClr val="tx1">
                    <a:tint val="75000"/>
                  </a:schemeClr>
                </a:solidFill>
              </a:defRPr>
            </a:lvl2pPr>
            <a:lvl3pPr marL="2879903" indent="0">
              <a:buNone/>
              <a:defRPr sz="5669">
                <a:solidFill>
                  <a:schemeClr val="tx1">
                    <a:tint val="75000"/>
                  </a:schemeClr>
                </a:solidFill>
              </a:defRPr>
            </a:lvl3pPr>
            <a:lvl4pPr marL="4319854" indent="0">
              <a:buNone/>
              <a:defRPr sz="5039">
                <a:solidFill>
                  <a:schemeClr val="tx1">
                    <a:tint val="75000"/>
                  </a:schemeClr>
                </a:solidFill>
              </a:defRPr>
            </a:lvl4pPr>
            <a:lvl5pPr marL="5759806" indent="0">
              <a:buNone/>
              <a:defRPr sz="5039">
                <a:solidFill>
                  <a:schemeClr val="tx1">
                    <a:tint val="75000"/>
                  </a:schemeClr>
                </a:solidFill>
              </a:defRPr>
            </a:lvl5pPr>
            <a:lvl6pPr marL="7199757" indent="0">
              <a:buNone/>
              <a:defRPr sz="5039">
                <a:solidFill>
                  <a:schemeClr val="tx1">
                    <a:tint val="75000"/>
                  </a:schemeClr>
                </a:solidFill>
              </a:defRPr>
            </a:lvl6pPr>
            <a:lvl7pPr marL="8639708" indent="0">
              <a:buNone/>
              <a:defRPr sz="5039">
                <a:solidFill>
                  <a:schemeClr val="tx1">
                    <a:tint val="75000"/>
                  </a:schemeClr>
                </a:solidFill>
              </a:defRPr>
            </a:lvl7pPr>
            <a:lvl8pPr marL="10079660" indent="0">
              <a:buNone/>
              <a:defRPr sz="5039">
                <a:solidFill>
                  <a:schemeClr val="tx1">
                    <a:tint val="75000"/>
                  </a:schemeClr>
                </a:solidFill>
              </a:defRPr>
            </a:lvl8pPr>
            <a:lvl9pPr marL="11519611" indent="0">
              <a:buNone/>
              <a:defRPr sz="503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3325A9-DA85-5F43-AEBB-17DC52B3D452}"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791028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1" y="5749874"/>
            <a:ext cx="13769697" cy="1370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0" y="5749874"/>
            <a:ext cx="13769697" cy="1370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3325A9-DA85-5F43-AEBB-17DC52B3D452}" type="datetimeFigureOut">
              <a:rPr lang="en-US" smtClean="0"/>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199384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149979"/>
            <a:ext cx="27944386" cy="4174910"/>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5294885"/>
            <a:ext cx="13706415"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Edit Master text styles</a:t>
            </a:r>
          </a:p>
        </p:txBody>
      </p:sp>
      <p:sp>
        <p:nvSpPr>
          <p:cNvPr id="4" name="Content Placeholder 3"/>
          <p:cNvSpPr>
            <a:spLocks noGrp="1"/>
          </p:cNvSpPr>
          <p:nvPr>
            <p:ph sz="half" idx="2"/>
          </p:nvPr>
        </p:nvSpPr>
        <p:spPr>
          <a:xfrm>
            <a:off x="2231675" y="7889827"/>
            <a:ext cx="13706415" cy="11604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2" y="5294885"/>
            <a:ext cx="13773917"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Edit Master text styles</a:t>
            </a:r>
          </a:p>
        </p:txBody>
      </p:sp>
      <p:sp>
        <p:nvSpPr>
          <p:cNvPr id="6" name="Content Placeholder 5"/>
          <p:cNvSpPr>
            <a:spLocks noGrp="1"/>
          </p:cNvSpPr>
          <p:nvPr>
            <p:ph sz="quarter" idx="4"/>
          </p:nvPr>
        </p:nvSpPr>
        <p:spPr>
          <a:xfrm>
            <a:off x="16402142" y="7889827"/>
            <a:ext cx="13773917" cy="11604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3325A9-DA85-5F43-AEBB-17DC52B3D452}" type="datetimeFigureOut">
              <a:rPr lang="en-US" smtClean="0"/>
              <a:t>9/26/2025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28164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3325A9-DA85-5F43-AEBB-17DC52B3D452}" type="datetimeFigureOut">
              <a:rPr lang="en-US" smtClean="0"/>
              <a:t>9/26/2025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99833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325A9-DA85-5F43-AEBB-17DC52B3D452}" type="datetimeFigureOut">
              <a:rPr lang="en-US" smtClean="0"/>
              <a:t>9/26/2025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78210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Content Placeholder 2"/>
          <p:cNvSpPr>
            <a:spLocks noGrp="1"/>
          </p:cNvSpPr>
          <p:nvPr>
            <p:ph idx="1"/>
          </p:nvPr>
        </p:nvSpPr>
        <p:spPr>
          <a:xfrm>
            <a:off x="13773917" y="3109937"/>
            <a:ext cx="16402140" cy="15349662"/>
          </a:xfrm>
        </p:spPr>
        <p:txBody>
          <a:bodyPr/>
          <a:lstStyle>
            <a:lvl1pPr>
              <a:defRPr sz="10078"/>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03325A9-DA85-5F43-AEBB-17DC52B3D452}" type="datetimeFigureOut">
              <a:rPr lang="en-US" smtClean="0"/>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80581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17" y="3109937"/>
            <a:ext cx="16402140" cy="15349662"/>
          </a:xfrm>
        </p:spPr>
        <p:txBody>
          <a:bodyPr anchor="t"/>
          <a:lstStyle>
            <a:lvl1pPr marL="0" indent="0">
              <a:buNone/>
              <a:defRPr sz="10078"/>
            </a:lvl1pPr>
            <a:lvl2pPr marL="1439951" indent="0">
              <a:buNone/>
              <a:defRPr sz="8819"/>
            </a:lvl2pPr>
            <a:lvl3pPr marL="2879903" indent="0">
              <a:buNone/>
              <a:defRPr sz="7559"/>
            </a:lvl3pPr>
            <a:lvl4pPr marL="4319854" indent="0">
              <a:buNone/>
              <a:defRPr sz="6299"/>
            </a:lvl4pPr>
            <a:lvl5pPr marL="5759806" indent="0">
              <a:buNone/>
              <a:defRPr sz="6299"/>
            </a:lvl5pPr>
            <a:lvl6pPr marL="7199757" indent="0">
              <a:buNone/>
              <a:defRPr sz="6299"/>
            </a:lvl6pPr>
            <a:lvl7pPr marL="8639708" indent="0">
              <a:buNone/>
              <a:defRPr sz="6299"/>
            </a:lvl7pPr>
            <a:lvl8pPr marL="10079660" indent="0">
              <a:buNone/>
              <a:defRPr sz="6299"/>
            </a:lvl8pPr>
            <a:lvl9pPr marL="11519611" indent="0">
              <a:buNone/>
              <a:defRPr sz="6299"/>
            </a:lvl9pPr>
          </a:lstStyle>
          <a:p>
            <a:r>
              <a:rPr lang="en-US"/>
              <a:t>Click icon to add picture</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03325A9-DA85-5F43-AEBB-17DC52B3D452}" type="datetimeFigureOut">
              <a:rPr lang="en-US" smtClean="0"/>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580855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1149979"/>
            <a:ext cx="27944386" cy="417491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1" y="5749874"/>
            <a:ext cx="27944386" cy="137047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20019564"/>
            <a:ext cx="7289840" cy="1149975"/>
          </a:xfrm>
          <a:prstGeom prst="rect">
            <a:avLst/>
          </a:prstGeom>
        </p:spPr>
        <p:txBody>
          <a:bodyPr vert="horz" lIns="91440" tIns="45720" rIns="91440" bIns="45720" rtlCol="0" anchor="ctr"/>
          <a:lstStyle>
            <a:lvl1pPr algn="l">
              <a:defRPr sz="3779">
                <a:solidFill>
                  <a:schemeClr val="tx1">
                    <a:tint val="75000"/>
                  </a:schemeClr>
                </a:solidFill>
              </a:defRPr>
            </a:lvl1pPr>
          </a:lstStyle>
          <a:p>
            <a:fld id="{603325A9-DA85-5F43-AEBB-17DC52B3D452}" type="datetimeFigureOut">
              <a:rPr lang="en-US" smtClean="0"/>
              <a:t>9/26/2025</a:t>
            </a:fld>
            <a:endParaRPr lang="en-US"/>
          </a:p>
        </p:txBody>
      </p:sp>
      <p:sp>
        <p:nvSpPr>
          <p:cNvPr id="5" name="Footer Placeholder 4"/>
          <p:cNvSpPr>
            <a:spLocks noGrp="1"/>
          </p:cNvSpPr>
          <p:nvPr>
            <p:ph type="ftr" sz="quarter" idx="3"/>
          </p:nvPr>
        </p:nvSpPr>
        <p:spPr>
          <a:xfrm>
            <a:off x="10732264" y="20019564"/>
            <a:ext cx="10934760" cy="1149975"/>
          </a:xfrm>
          <a:prstGeom prst="rect">
            <a:avLst/>
          </a:prstGeom>
        </p:spPr>
        <p:txBody>
          <a:bodyPr vert="horz" lIns="91440" tIns="45720" rIns="91440" bIns="45720" rtlCol="0" anchor="ctr"/>
          <a:lstStyle>
            <a:lvl1pPr algn="ctr">
              <a:defRPr sz="377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20019564"/>
            <a:ext cx="7289840" cy="1149975"/>
          </a:xfrm>
          <a:prstGeom prst="rect">
            <a:avLst/>
          </a:prstGeom>
        </p:spPr>
        <p:txBody>
          <a:bodyPr vert="horz" lIns="91440" tIns="45720" rIns="91440" bIns="45720" rtlCol="0" anchor="ctr"/>
          <a:lstStyle>
            <a:lvl1pPr algn="r">
              <a:defRPr sz="3779">
                <a:solidFill>
                  <a:schemeClr val="tx1">
                    <a:tint val="75000"/>
                  </a:schemeClr>
                </a:solidFill>
              </a:defRPr>
            </a:lvl1pPr>
          </a:lstStyle>
          <a:p>
            <a:fld id="{78B72726-D5C5-6B40-98DB-ED103EB488F5}" type="slidenum">
              <a:rPr lang="en-US" smtClean="0"/>
              <a:t>‹#›</a:t>
            </a:fld>
            <a:endParaRPr lang="en-US"/>
          </a:p>
        </p:txBody>
      </p:sp>
    </p:spTree>
    <p:extLst>
      <p:ext uri="{BB962C8B-B14F-4D97-AF65-F5344CB8AC3E}">
        <p14:creationId xmlns:p14="http://schemas.microsoft.com/office/powerpoint/2010/main" val="1307750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79903" rtl="0" eaLnBrk="1" latinLnBrk="0" hangingPunct="1">
        <a:lnSpc>
          <a:spcPct val="90000"/>
        </a:lnSpc>
        <a:spcBef>
          <a:spcPct val="0"/>
        </a:spcBef>
        <a:buNone/>
        <a:defRPr sz="13858" kern="1200">
          <a:solidFill>
            <a:schemeClr val="tx1"/>
          </a:solidFill>
          <a:latin typeface="+mj-lt"/>
          <a:ea typeface="+mj-ea"/>
          <a:cs typeface="+mj-cs"/>
        </a:defRPr>
      </a:lvl1pPr>
    </p:titleStyle>
    <p:bodyStyle>
      <a:lvl1pPr marL="719976" indent="-719976" algn="l" defTabSz="2879903"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59927" indent="-719976" algn="l" defTabSz="2879903"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599879" indent="-719976" algn="l" defTabSz="2879903"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39830"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79781"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19733"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59684"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799636"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39587"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79903" rtl="0" eaLnBrk="1" latinLnBrk="0" hangingPunct="1">
        <a:defRPr sz="5669" kern="1200">
          <a:solidFill>
            <a:schemeClr val="tx1"/>
          </a:solidFill>
          <a:latin typeface="+mn-lt"/>
          <a:ea typeface="+mn-ea"/>
          <a:cs typeface="+mn-cs"/>
        </a:defRPr>
      </a:lvl1pPr>
      <a:lvl2pPr marL="1439951" algn="l" defTabSz="2879903" rtl="0" eaLnBrk="1" latinLnBrk="0" hangingPunct="1">
        <a:defRPr sz="5669" kern="1200">
          <a:solidFill>
            <a:schemeClr val="tx1"/>
          </a:solidFill>
          <a:latin typeface="+mn-lt"/>
          <a:ea typeface="+mn-ea"/>
          <a:cs typeface="+mn-cs"/>
        </a:defRPr>
      </a:lvl2pPr>
      <a:lvl3pPr marL="2879903" algn="l" defTabSz="2879903" rtl="0" eaLnBrk="1" latinLnBrk="0" hangingPunct="1">
        <a:defRPr sz="5669" kern="1200">
          <a:solidFill>
            <a:schemeClr val="tx1"/>
          </a:solidFill>
          <a:latin typeface="+mn-lt"/>
          <a:ea typeface="+mn-ea"/>
          <a:cs typeface="+mn-cs"/>
        </a:defRPr>
      </a:lvl3pPr>
      <a:lvl4pPr marL="4319854" algn="l" defTabSz="2879903" rtl="0" eaLnBrk="1" latinLnBrk="0" hangingPunct="1">
        <a:defRPr sz="5669" kern="1200">
          <a:solidFill>
            <a:schemeClr val="tx1"/>
          </a:solidFill>
          <a:latin typeface="+mn-lt"/>
          <a:ea typeface="+mn-ea"/>
          <a:cs typeface="+mn-cs"/>
        </a:defRPr>
      </a:lvl4pPr>
      <a:lvl5pPr marL="5759806" algn="l" defTabSz="2879903" rtl="0" eaLnBrk="1" latinLnBrk="0" hangingPunct="1">
        <a:defRPr sz="5669" kern="1200">
          <a:solidFill>
            <a:schemeClr val="tx1"/>
          </a:solidFill>
          <a:latin typeface="+mn-lt"/>
          <a:ea typeface="+mn-ea"/>
          <a:cs typeface="+mn-cs"/>
        </a:defRPr>
      </a:lvl5pPr>
      <a:lvl6pPr marL="7199757" algn="l" defTabSz="2879903" rtl="0" eaLnBrk="1" latinLnBrk="0" hangingPunct="1">
        <a:defRPr sz="5669" kern="1200">
          <a:solidFill>
            <a:schemeClr val="tx1"/>
          </a:solidFill>
          <a:latin typeface="+mn-lt"/>
          <a:ea typeface="+mn-ea"/>
          <a:cs typeface="+mn-cs"/>
        </a:defRPr>
      </a:lvl6pPr>
      <a:lvl7pPr marL="8639708" algn="l" defTabSz="2879903" rtl="0" eaLnBrk="1" latinLnBrk="0" hangingPunct="1">
        <a:defRPr sz="5669" kern="1200">
          <a:solidFill>
            <a:schemeClr val="tx1"/>
          </a:solidFill>
          <a:latin typeface="+mn-lt"/>
          <a:ea typeface="+mn-ea"/>
          <a:cs typeface="+mn-cs"/>
        </a:defRPr>
      </a:lvl7pPr>
      <a:lvl8pPr marL="10079660" algn="l" defTabSz="2879903" rtl="0" eaLnBrk="1" latinLnBrk="0" hangingPunct="1">
        <a:defRPr sz="5669" kern="1200">
          <a:solidFill>
            <a:schemeClr val="tx1"/>
          </a:solidFill>
          <a:latin typeface="+mn-lt"/>
          <a:ea typeface="+mn-ea"/>
          <a:cs typeface="+mn-cs"/>
        </a:defRPr>
      </a:lvl8pPr>
      <a:lvl9pPr marL="11519611" algn="l" defTabSz="2879903"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s://doi.org/10.1111/all.1663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247F3B-AFDE-D84C-B3F7-2458C471E76C}"/>
              </a:ext>
            </a:extLst>
          </p:cNvPr>
          <p:cNvSpPr/>
          <p:nvPr/>
        </p:nvSpPr>
        <p:spPr>
          <a:xfrm>
            <a:off x="9029474" y="20682551"/>
            <a:ext cx="23235552" cy="369332"/>
          </a:xfrm>
          <a:prstGeom prst="rect">
            <a:avLst/>
          </a:prstGeom>
        </p:spPr>
        <p:txBody>
          <a:bodyPr wrap="square">
            <a:spAutoFit/>
          </a:bodyPr>
          <a:lstStyle/>
          <a:p>
            <a:pPr algn="r"/>
            <a:r>
              <a:rPr lang="en-US" sz="1800" dirty="0">
                <a:solidFill>
                  <a:srgbClr val="204894"/>
                </a:solidFill>
                <a:latin typeface="Arial" panose="020B0604020202020204" pitchFamily="34" charset="0"/>
                <a:cs typeface="Arial" panose="020B0604020202020204" pitchFamily="34" charset="0"/>
              </a:rPr>
              <a:t>© 2019 EAACI and John Wiley and Sons A/S. Published by John Wiley and Sons Ltd.</a:t>
            </a:r>
            <a:endParaRPr lang="en-US" sz="1000" dirty="0">
              <a:solidFill>
                <a:srgbClr val="204894"/>
              </a:solidFill>
              <a:latin typeface="Arial" panose="020B0604020202020204" pitchFamily="34" charset="0"/>
              <a:ea typeface="Apple Symbols" panose="02000000000000000000" pitchFamily="2" charset="-79"/>
              <a:cs typeface="Arial" panose="020B0604020202020204" pitchFamily="34" charset="0"/>
            </a:endParaRPr>
          </a:p>
        </p:txBody>
      </p:sp>
      <p:pic>
        <p:nvPicPr>
          <p:cNvPr id="12" name="Picture 11">
            <a:extLst>
              <a:ext uri="{FF2B5EF4-FFF2-40B4-BE49-F238E27FC236}">
                <a16:creationId xmlns:a16="http://schemas.microsoft.com/office/drawing/2014/main" id="{B003E36D-4A87-5A42-A292-5F0A851C408E}"/>
              </a:ext>
            </a:extLst>
          </p:cNvPr>
          <p:cNvPicPr>
            <a:picLocks noChangeAspect="1"/>
          </p:cNvPicPr>
          <p:nvPr/>
        </p:nvPicPr>
        <p:blipFill rotWithShape="1">
          <a:blip r:embed="rId3"/>
          <a:srcRect l="-1" t="3911" r="56231" b="16260"/>
          <a:stretch/>
        </p:blipFill>
        <p:spPr>
          <a:xfrm>
            <a:off x="0" y="19587275"/>
            <a:ext cx="9029474" cy="1537413"/>
          </a:xfrm>
          <a:prstGeom prst="rect">
            <a:avLst/>
          </a:prstGeom>
        </p:spPr>
      </p:pic>
      <p:sp>
        <p:nvSpPr>
          <p:cNvPr id="13" name="Rectangle 12">
            <a:extLst>
              <a:ext uri="{FF2B5EF4-FFF2-40B4-BE49-F238E27FC236}">
                <a16:creationId xmlns:a16="http://schemas.microsoft.com/office/drawing/2014/main" id="{54EA7365-D93A-E04E-BDE3-2E4B43CB1674}"/>
              </a:ext>
            </a:extLst>
          </p:cNvPr>
          <p:cNvSpPr/>
          <p:nvPr/>
        </p:nvSpPr>
        <p:spPr>
          <a:xfrm>
            <a:off x="0" y="21396960"/>
            <a:ext cx="32399288" cy="255994"/>
          </a:xfrm>
          <a:prstGeom prst="rect">
            <a:avLst/>
          </a:prstGeom>
          <a:solidFill>
            <a:srgbClr val="2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A838707-6378-5841-8DB8-4ADF7D522E3B}"/>
              </a:ext>
            </a:extLst>
          </p:cNvPr>
          <p:cNvSpPr/>
          <p:nvPr/>
        </p:nvSpPr>
        <p:spPr>
          <a:xfrm>
            <a:off x="-1" y="21177542"/>
            <a:ext cx="32399288" cy="113711"/>
          </a:xfrm>
          <a:prstGeom prst="rect">
            <a:avLst/>
          </a:prstGeom>
          <a:solidFill>
            <a:srgbClr val="2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FF6694-04C9-8E48-ABE1-DA48EF9C3762}"/>
              </a:ext>
            </a:extLst>
          </p:cNvPr>
          <p:cNvSpPr/>
          <p:nvPr/>
        </p:nvSpPr>
        <p:spPr>
          <a:xfrm>
            <a:off x="683418" y="823848"/>
            <a:ext cx="31032449" cy="3046988"/>
          </a:xfrm>
          <a:prstGeom prst="rect">
            <a:avLst/>
          </a:prstGeom>
          <a:ln>
            <a:noFill/>
          </a:ln>
        </p:spPr>
        <p:txBody>
          <a:bodyPr wrap="square">
            <a:spAutoFit/>
          </a:bodyPr>
          <a:lstStyle/>
          <a:p>
            <a:pPr algn="ctr">
              <a:lnSpc>
                <a:spcPct val="150000"/>
              </a:lnSpc>
            </a:pPr>
            <a:r>
              <a:rPr lang="en-US" sz="4800" b="1" dirty="0">
                <a:solidFill>
                  <a:srgbClr val="204894"/>
                </a:solidFill>
                <a:latin typeface="Arial" panose="020B0604020202020204" pitchFamily="34" charset="0"/>
                <a:cs typeface="Arial" panose="020B0604020202020204" pitchFamily="34" charset="0"/>
              </a:rPr>
              <a:t>High-Dimensional Analysis of Type 2 Lymphocyte Dynamics During Mepolizumab or Dupilumab Treatment in Severe Asthma</a:t>
            </a:r>
          </a:p>
          <a:p>
            <a:pPr algn="ctr">
              <a:lnSpc>
                <a:spcPct val="150000"/>
              </a:lnSpc>
            </a:pPr>
            <a:r>
              <a:rPr lang="en-US" sz="4800" dirty="0">
                <a:solidFill>
                  <a:srgbClr val="204894"/>
                </a:solidFill>
                <a:latin typeface="Arial" panose="020B0604020202020204" pitchFamily="34" charset="0"/>
                <a:cs typeface="Arial" panose="020B0604020202020204" pitchFamily="34" charset="0"/>
              </a:rPr>
              <a:t>Lorenz Wirth,  Whitney Weigel,  Christopher T. Stamper,  Johan Kolmert,  Sabrina de Souza Ferreira,  et al.</a:t>
            </a:r>
          </a:p>
          <a:p>
            <a:pPr algn="ctr"/>
            <a:endParaRPr lang="en-US" sz="4800" dirty="0">
              <a:solidFill>
                <a:srgbClr val="204894"/>
              </a:solidFill>
              <a:latin typeface="Arial" panose="020B0604020202020204" pitchFamily="34" charset="0"/>
              <a:ea typeface="Apple Symbols" panose="02000000000000000000" pitchFamily="2" charset="-79"/>
              <a:cs typeface="Arial" panose="020B0604020202020204" pitchFamily="34" charset="0"/>
            </a:endParaRPr>
          </a:p>
        </p:txBody>
      </p:sp>
      <p:sp>
        <p:nvSpPr>
          <p:cNvPr id="2" name="Rectangle 1">
            <a:extLst>
              <a:ext uri="{FF2B5EF4-FFF2-40B4-BE49-F238E27FC236}">
                <a16:creationId xmlns:a16="http://schemas.microsoft.com/office/drawing/2014/main" id="{D6C44DA0-6EA1-3C49-80E6-A967F6AD1E69}"/>
              </a:ext>
            </a:extLst>
          </p:cNvPr>
          <p:cNvSpPr/>
          <p:nvPr/>
        </p:nvSpPr>
        <p:spPr>
          <a:xfrm>
            <a:off x="6125675" y="18269773"/>
            <a:ext cx="20147933" cy="1200329"/>
          </a:xfrm>
          <a:prstGeom prst="rect">
            <a:avLst/>
          </a:prstGeom>
        </p:spPr>
        <p:txBody>
          <a:bodyPr wrap="square">
            <a:spAutoFit/>
          </a:bodyPr>
          <a:lstStyle/>
          <a:p>
            <a:pPr algn="ctr"/>
            <a:r>
              <a:rPr lang="en-US" sz="3600" i="1" dirty="0">
                <a:solidFill>
                  <a:srgbClr val="204894"/>
                </a:solidFill>
                <a:latin typeface="Arial" panose="020B0604020202020204" pitchFamily="34" charset="0"/>
                <a:cs typeface="Arial" panose="020B0604020202020204" pitchFamily="34" charset="0"/>
              </a:rPr>
              <a:t>Allergy</a:t>
            </a:r>
            <a:r>
              <a:rPr lang="en-US" sz="3600" dirty="0">
                <a:solidFill>
                  <a:srgbClr val="204894"/>
                </a:solidFill>
                <a:latin typeface="Arial" panose="020B0604020202020204" pitchFamily="34" charset="0"/>
                <a:cs typeface="Arial" panose="020B0604020202020204" pitchFamily="34" charset="0"/>
              </a:rPr>
              <a:t>.  2025; </a:t>
            </a:r>
            <a:r>
              <a:rPr lang="en-US" sz="3600">
                <a:solidFill>
                  <a:srgbClr val="204894"/>
                </a:solidFill>
                <a:latin typeface="Arial" panose="020B0604020202020204" pitchFamily="34" charset="0"/>
                <a:cs typeface="Arial" panose="020B0604020202020204" pitchFamily="34" charset="0"/>
              </a:rPr>
              <a:t>pages: 2541-2556</a:t>
            </a:r>
          </a:p>
          <a:p>
            <a:pPr algn="ctr"/>
            <a:r>
              <a:rPr lang="en-US" sz="3600" dirty="0">
                <a:solidFill>
                  <a:srgbClr val="204894"/>
                </a:solidFill>
                <a:latin typeface="Arial" panose="020B0604020202020204" pitchFamily="34" charset="0"/>
                <a:cs typeface="Arial" panose="020B0604020202020204" pitchFamily="34" charset="0"/>
                <a:hlinkClick r:id="rId4"/>
              </a:rPr>
              <a:t>https://doi.org/10.1111/all.16633</a:t>
            </a:r>
            <a:r>
              <a:rPr lang="en-US" sz="3600" dirty="0">
                <a:solidFill>
                  <a:srgbClr val="204894"/>
                </a:solidFill>
                <a:latin typeface="Arial" panose="020B0604020202020204" pitchFamily="34" charset="0"/>
                <a:cs typeface="Arial" panose="020B0604020202020204" pitchFamily="34" charset="0"/>
              </a:rPr>
              <a:t> </a:t>
            </a:r>
          </a:p>
        </p:txBody>
      </p:sp>
      <p:pic>
        <p:nvPicPr>
          <p:cNvPr id="16" name="Picture 15" descr="all.16633.jpg"/>
          <p:cNvPicPr>
            <a:picLocks noChangeAspect="1"/>
          </p:cNvPicPr>
          <p:nvPr/>
        </p:nvPicPr>
        <p:blipFill>
          <a:blip r:embed="rId5"/>
          <a:stretch>
            <a:fillRect/>
          </a:stretch>
        </p:blipFill>
        <p:spPr>
          <a:xfrm>
            <a:off x="6480313" y="4693923"/>
            <a:ext cx="19893600" cy="13262400"/>
          </a:xfrm>
          <a:prstGeom prst="rect">
            <a:avLst/>
          </a:prstGeom>
        </p:spPr>
      </p:pic>
    </p:spTree>
    <p:extLst>
      <p:ext uri="{BB962C8B-B14F-4D97-AF65-F5344CB8AC3E}">
        <p14:creationId xmlns:p14="http://schemas.microsoft.com/office/powerpoint/2010/main" val="1666903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148</Words>
  <Application>Microsoft Office PowerPoint</Application>
  <PresentationFormat>Custom</PresentationFormat>
  <Paragraphs>11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Globinska</dc:creator>
  <cp:lastModifiedBy>Rüya Kilic</cp:lastModifiedBy>
  <cp:revision>24</cp:revision>
  <cp:lastPrinted>2019-03-05T14:03:58Z</cp:lastPrinted>
  <dcterms:created xsi:type="dcterms:W3CDTF">2019-03-05T14:03:40Z</dcterms:created>
  <dcterms:modified xsi:type="dcterms:W3CDTF">2025-09-26T17:10:18Z</dcterms:modified>
</cp:coreProperties>
</file>