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Constitutive exposure to TLR2 ligands can modify Langerhans cell (LC) activation capacity and outcome, being similar to LC in atopic dermatitis skin.
• While maturation marker and migration are impaired, the cytokine profile switches and favours AD related Il-1  and IL-18.
• This modification is mechanistically mediated by increase of inhibitory molecules SOCS1 and IRAK-M and sensitive to JAK inhibitors.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64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Langerhans Cell Modulation in Atopic Dermatitis Is TLR2/SOCS1-Dependent and JAK Inhibitor-Sensitive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Yuxuan Deng,  Nicole Leib,  Sylvia Schnautz,  Said Benfadal,  Johannes Oldenburg,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pages:2586-2599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https://doi.org/10.1111/all.16641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64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142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22</cp:revision>
  <cp:lastPrinted>2019-03-05T14:03:58Z</cp:lastPrinted>
  <dcterms:created xsi:type="dcterms:W3CDTF">2019-03-05T14:03:40Z</dcterms:created>
  <dcterms:modified xsi:type="dcterms:W3CDTF">2025-09-26T17:11:08Z</dcterms:modified>
</cp:coreProperties>
</file>