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Cystatin SN is highly expressed in the epithelial lining fluid (ELF) of patients with type 2 (T2) chronic rhinosinusitis (CRS).
• ELF cystatin SN expression correlates with nasal T2/eosinophilic inflammation and impaired olfactory function.
• ELF cystatin SN is a non-invasive biomarker for predicting T2 CRS with superior accuracy.
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65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Epithelial Lining Fluid Cystatin SN is a Noninvasive Biomarker for Predicting Type 2 Chronic Rhinosinusitis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Seojin Moon,  Sungmin Moon,  Sol Lee,  Gyeongyeob Kim,  Min-Seok Koo,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2025;pages:2572-2585</a:t>
            </a: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https://doi.org/10.1111/all.16652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65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136</Words>
  <Application>Microsoft Office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21</cp:revision>
  <cp:lastPrinted>2019-03-05T14:03:58Z</cp:lastPrinted>
  <dcterms:created xsi:type="dcterms:W3CDTF">2019-03-05T14:03:40Z</dcterms:created>
  <dcterms:modified xsi:type="dcterms:W3CDTF">2025-09-26T17:11:59Z</dcterms:modified>
</cp:coreProperties>
</file>