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 cohort of 300 term newborns was followed until age 2 for atopic dermatitis, with thymus size assessed at 2 months.
• Elevated thymic index (≥90th percentile) was associated with increased risk and earlier onset of AD.
• Findings suggest that early thymic activity, via enhanced T-cell maturation, may contribute to Th2 skewing and AD pathogenesis.
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67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Thymus Size at 2 Months Is Associated With Increased Risk of Atopic Dermatitis at Age 2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Iben Frier Ruge,  Maria Rasmussen Rinnov,  Mie Sylow Liljendahl,  Maria Zurek Munk-Madsen,  Anne-Sofie Halling,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2025;pages: 2600-2609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https://doi.org/10.1111/all.16673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67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148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2025-09-26T17:12:45Z</dcterms:modified>
</cp:coreProperties>
</file>