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RSV infection induces lasting epigenetic and transcriptional changes in LECs, upregulating MHC-I and MHC-II, further amplified by LPS exposure.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is accompanied by increased antigen uptake, processing and presentation.
• These persistent alterations may influence immune responses, potentially impacting both immunity to infection and respiratory allergy development.
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Memory After Respiratory Viral Infection in Mice Results in Prolonged Enhancement of Antigen Presentation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Piotr P. Janas,  Wouter T'Jonck,  Matthew O. Burgess,  Maximilian Reck,  Caroline Chauché,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2025;pages:2501-2518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2025-09-27T20:29:16Z</dcterms:modified>
</cp:coreProperties>
</file>