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>
        <p:scale>
          <a:sx n="25" d="100"/>
          <a:sy n="25" d="100"/>
        </p:scale>
        <p:origin x="1277" y="-75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In this two-phase study, school-aged children were classified as at-risk or no-risk based on severe attacks during one-year follow-up. Four types of prediction models were developed.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Salivary bacteria and serum inflammatory markers, while informative alone, complement past asthma attacks in predicting future attacks risk.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Combined model, outperformed single-data models, achieving AUROCC ~0.87 in discovery and ~0.84 in replication.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7000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29699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002060"/>
                </a:solidFill>
              </a:rPr>
              <a:t>Complementary Predictors for Asthma Attack Prediction in Children: Salivary Microbiome, Serum Inflammatory Mediators, and Past Attack History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002060"/>
                </a:solidFill>
              </a:rPr>
              <a:t>Shahbazi </a:t>
            </a:r>
            <a:r>
              <a:rPr lang="en-US" sz="4800" dirty="0" err="1">
                <a:solidFill>
                  <a:srgbClr val="002060"/>
                </a:solidFill>
              </a:rPr>
              <a:t>Khamas</a:t>
            </a:r>
            <a:r>
              <a:rPr lang="en-US" sz="4800" dirty="0">
                <a:solidFill>
                  <a:srgbClr val="002060"/>
                </a:solidFill>
              </a:rPr>
              <a:t>, S., Brinkman, P., </a:t>
            </a:r>
            <a:r>
              <a:rPr lang="en-US" sz="4800" dirty="0" err="1">
                <a:solidFill>
                  <a:srgbClr val="002060"/>
                </a:solidFill>
              </a:rPr>
              <a:t>Neerincx</a:t>
            </a:r>
            <a:r>
              <a:rPr lang="en-US" sz="4800" dirty="0">
                <a:solidFill>
                  <a:srgbClr val="002060"/>
                </a:solidFill>
              </a:rPr>
              <a:t>, A.H., </a:t>
            </a:r>
            <a:r>
              <a:rPr lang="en-US" sz="4800" dirty="0" err="1">
                <a:solidFill>
                  <a:srgbClr val="002060"/>
                </a:solidFill>
              </a:rPr>
              <a:t>Vijverberg</a:t>
            </a:r>
            <a:r>
              <a:rPr lang="en-US" sz="4800" dirty="0">
                <a:solidFill>
                  <a:srgbClr val="002060"/>
                </a:solidFill>
              </a:rPr>
              <a:t>, S.J.H., Hashimoto, S.et al.</a:t>
            </a:r>
            <a:endParaRPr lang="en-US" sz="4800" dirty="0">
              <a:solidFill>
                <a:srgbClr val="002060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.2026.Pages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CH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413-426</a:t>
            </a:r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>
                <a:hlinkClick r:id="rId4"/>
              </a:rPr>
              <a:t>doi.org/10.1111/all.70004</a:t>
            </a:r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all.7000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162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Kilic</cp:lastModifiedBy>
  <cp:revision>23</cp:revision>
  <cp:lastPrinted>2019-03-05T14:03:58Z</cp:lastPrinted>
  <dcterms:created xsi:type="dcterms:W3CDTF">2019-03-05T14:03:40Z</dcterms:created>
  <dcterms:modified xsi:type="dcterms:W3CDTF">2026-02-26T00:05:24Z</dcterms:modified>
</cp:coreProperties>
</file>