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research demonstrates that UVB exposure generates Tregs exhibiting T cell receptor (TCR) activation phenotypes.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UVB-induced Tregs suppress immune responses in an antigen-specific manner.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Furthermore, they are differentiated from other CD4+ T cells and undergo clonal expansion.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findings offer new insights into the potential therapeutic use of UVB for antigen-related inflammatory conditions.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Narrowband Ultraviolet B Induces Peripheral Regulatory T Cells to Exert Antigen-Specific Immune Suppression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Chun-Hao Lu Ching-Hui Tsai Iquo O. Phillip Pei-Chuan Chiang Shao-Han Chang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2026. Pages:356-387</a:t>
            </a:r>
          </a:p>
          <a:p>
            <a:pPr algn="ctr"/>
            <a:r>
              <a:rPr lang="en-US" sz="3600" dirty="0">
                <a:hlinkClick r:id="rId4"/>
              </a:rPr>
              <a:t>doi.org/10.1111/all.70019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2026-02-26T00:08:20Z</dcterms:modified>
</cp:coreProperties>
</file>