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mutual interaction of skin microbes and surface lipids in AD using the advanced method of shotgun lipidomics with ultra-broad coverage of lipids and 16S amplicon sequencing of tape strips taken from lesional and non-lesional AD and healthy controls.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Multi-omics integration of microbiome and lipidome from lesional and non-lesional AD as well as healthy skin reveals disease-specific interaction networks.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S.hominis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correlates with key lipid species and functional validation in RHE and bacterial culture models confirms 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Lipid–Microbe Interplay Links Staphylococcus hominis to Barrier Control in Adult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Madhumita Bhattacharyya Felix Lauffer Manja Jargosch Kristina Frey Mahsa Shahidi Dadras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2026,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Pages:454-467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H" b="1" u="sng" dirty="0">
                <a:hlinkClick r:id="rId4"/>
              </a:rPr>
              <a:t>https://doi.org/10.1111/all.70028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ll.700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24</cp:revision>
  <cp:lastPrinted>2019-03-05T14:03:58Z</cp:lastPrinted>
  <dcterms:created xsi:type="dcterms:W3CDTF">2019-03-05T14:03:40Z</dcterms:created>
  <dcterms:modified xsi:type="dcterms:W3CDTF">2026-03-01T13:51:59Z</dcterms:modified>
</cp:coreProperties>
</file>