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is the largest real-life, confirming two-year efficacy and safety of dupilumab in CRSwNP (N=926 patients).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All sino-nasal outcomes, including NPS and SSIT-16, improved in both patients receiving dupilumab q2w and those extending the interval dose to q4w.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Two sets of criteria were proposed to define sustained control and remission status.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Based on these criteria sets, the lowest observed remission rate was 64.2% at 24 months.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7003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Two-Year Turning Point With Dupilumab in Chronic Rhinosinusitis with Nasal Polyps: Control, Remission, and Tapering Dosage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Eugenio De Corso Claudio Montuori Carlotta Pipolo Ignazio La Mantia Ernesto Pasquini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985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2026,Pages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388-401</a:t>
            </a:r>
            <a:endParaRPr lang="en-CH"/>
          </a:p>
          <a:p>
            <a:pPr algn="ctr"/>
            <a:r>
              <a:rPr lang="en-CH" b="1" dirty="0">
                <a:hlinkClick r:id="rId4"/>
              </a:rPr>
              <a:t>https://doi.org/10.1111/all.70032</a:t>
            </a:r>
            <a:endParaRPr lang="en-CH" dirty="0"/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all.7003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8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158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21</cp:revision>
  <cp:lastPrinted>2019-03-05T14:03:58Z</cp:lastPrinted>
  <dcterms:created xsi:type="dcterms:W3CDTF">2019-03-05T14:03:40Z</dcterms:created>
  <dcterms:modified xsi:type="dcterms:W3CDTF">2026-03-01T13:53:44Z</dcterms:modified>
</cp:coreProperties>
</file>