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18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whether partial colostrum feeding (PCF) due to formula supplements in the first 3 days increases the risk of food allergy beyond cow's milk.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PCF infants showed increased risk of peanut allergy and multiple food allergies compared to exclusively colostrum-fed (ECF) infants.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Risk was greater in PCF infants with later (&gt;7 months) peanut introduction, while ECF infants maintained low risk regardless of timing.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 case of peanut allergy was found in infants fed more than 9 colostrum feeds per 24 hours in the first 72 hours, independent of formula feeding.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18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</a:rPr>
              <a:t>Colostrum as a Protective Factor Against Peanut Allergy: Evidence From a Birth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</a:rPr>
              <a:t>Bhasin, M., Cooper, M., </a:t>
            </a:r>
            <a:r>
              <a:rPr lang="en-US" sz="4800" dirty="0" err="1">
                <a:solidFill>
                  <a:srgbClr val="204894"/>
                </a:solidFill>
              </a:rPr>
              <a:t>Macchiaverni</a:t>
            </a:r>
            <a:r>
              <a:rPr lang="en-US" sz="4800" dirty="0">
                <a:solidFill>
                  <a:srgbClr val="204894"/>
                </a:solidFill>
              </a:rPr>
              <a:t>, P., Joys, R.S., O'Sullivan, T.A.,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9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2026,Pages: 552-562</a:t>
            </a:r>
          </a:p>
          <a:p>
            <a:pPr algn="ctr"/>
            <a:r>
              <a:rPr lang="en-CH" b="1" dirty="0">
                <a:hlinkClick r:id="rId4"/>
              </a:rPr>
              <a:t>https://doi.org/10.1111/all.70043</a:t>
            </a:r>
            <a:endParaRPr lang="en-CH" dirty="0"/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0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2026-03-01T13:55:51Z</dcterms:modified>
</cp:coreProperties>
</file>