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An online expert-designed questionnaire estimated international prevalence of dermographism.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Symptomatic dermographism, physiological red dermographism, and simple urticarial dermographism exhibit distinct prevalence patterns across age groups, sex, and geographic regions.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Symptomatic dermographism has an international point prevalence of 3.20% (95% CI 2.68%-3.73%) and a lifetime prevalence of 5.94% (95% CI 5.32%-6.56%), with significantly higher rates in females and the working-age group.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04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Prevalence of Symptomatic Dermographism: Results of the International UCARE PREVALENCE-D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Kanokvalai Kulthanan Jonathan A. Bernstein Michael Rudenko Pascale Salameh Chulaluk Komoltri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43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Allergy. 2026;Pages: 468-479</a:t>
            </a:r>
          </a:p>
          <a:p>
            <a:pPr algn="ctr"/>
            <a:r>
              <a:rPr lang="en-CH" b="1" u="sng" dirty="0">
                <a:hlinkClick r:id="rId4"/>
              </a:rPr>
              <a:t>https://doi.org/10.1111/all.70047</a:t>
            </a:r>
            <a:endParaRPr lang="en-CH" dirty="0"/>
          </a:p>
        </p:txBody>
      </p:sp>
      <p:pic>
        <p:nvPicPr>
          <p:cNvPr id="16" name="Picture 15" descr="all.700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152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2026-03-01T13:58:11Z</dcterms:modified>
</cp:coreProperties>
</file>