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20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reports the distinct effects of IL-4, IL-13, and IL-22 on bio-stabilized human skins with intact barriers and immune cells.	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 IL-4, IL-13, and IL-22 upregulate inflammatory mediators, disrupt skin barrier integrity, and reciprocally modulate IL-4Rα and IL-22Rα1 receptors.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 Both type 2 cytokine- and IL-22–related genes show limited response to anti-IL-4Rα antibody (dupilumab), revealing complex immune-barrier interactions in atopic dermatitis.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7006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Distinct Roles of IL-4, IL-13, and IL-22 in Human Skin Barrier Dysfunction and Atopic Dermatitis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Paolo D'Avino Juno Kim Manru Li Philipp Gessner Patrick Westermann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43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2026; Pages: 480-497</a:t>
            </a:r>
          </a:p>
          <a:p>
            <a:pPr algn="ctr"/>
            <a:r>
              <a:rPr lang="en-CH" b="1" u="sng">
                <a:hlinkClick r:id="rId4"/>
              </a:rPr>
              <a:t>https://doi.org/10.1111/all.70060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ll.700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149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23</cp:revision>
  <cp:lastPrinted>2019-03-05T14:03:58Z</cp:lastPrinted>
  <dcterms:created xsi:type="dcterms:W3CDTF">2019-03-05T14:03:40Z</dcterms:created>
  <dcterms:modified xsi:type="dcterms:W3CDTF">2026-03-01T14:03:14Z</dcterms:modified>
</cp:coreProperties>
</file>