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18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Diet-induced obesity increases transepidermal water loss and compromises barrier function through downregulation of tight junctions and desmosomes.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During obesity, MC903 elicits a mixed Th1/2/17-immune response in the skin leading to aggravated ear swelling.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The compromised skin barrier during obesity facilitates allergen penetration and cutaneous sensitization.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4800" b="1" dirty="0">
                <a:solidFill>
                  <a:srgbClr val="204894"/>
                </a:solidFill>
              </a:rPr>
              <a:t>Obesity impairs skin barrier function and facilitates allergic sensitization in mice</a:t>
            </a:r>
            <a:endParaRPr lang="en-US" sz="4800" b="1" dirty="0">
              <a:solidFill>
                <a:srgbClr val="204894"/>
              </a:solidFill>
            </a:endParaRPr>
          </a:p>
          <a:p>
            <a:pPr algn="ctr"/>
            <a:r>
              <a:rPr lang="en-US" sz="4800" dirty="0">
                <a:solidFill>
                  <a:srgbClr val="204894"/>
                </a:solidFill>
              </a:rPr>
              <a:t>Martinek, A., Deinzer, A., Gerlach, R.G., Petzold, J., Semmler, L., et al.</a:t>
            </a:r>
            <a:endParaRPr lang="en-CH" sz="4800" dirty="0">
              <a:solidFill>
                <a:srgbClr val="20489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 Pages: 498-512</a:t>
            </a:r>
          </a:p>
          <a:p>
            <a:pPr algn="ctr"/>
            <a:r>
              <a:rPr lang="en-CH" b="1" u="sng" dirty="0">
                <a:hlinkClick r:id="rId4"/>
              </a:rPr>
              <a:t>https://doi.org/10.1111/all.70067</a:t>
            </a:r>
            <a:endParaRPr lang="en-CH" dirty="0"/>
          </a:p>
        </p:txBody>
      </p:sp>
      <p:pic>
        <p:nvPicPr>
          <p:cNvPr id="16" name="Picture 15" descr="all.700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2026-03-01T14:05:20Z</dcterms:modified>
</cp:coreProperties>
</file>