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32399288" cy="21599525"/>
  <p:notesSz cx="6858000" cy="9144000"/>
  <p:defaultTextStyle>
    <a:defPPr>
      <a:defRPr lang="en-US"/>
    </a:defPPr>
    <a:lvl1pPr marL="0" algn="l" defTabSz="2591867" rtl="0" eaLnBrk="1" latinLnBrk="0" hangingPunct="1">
      <a:defRPr sz="5102" kern="1200">
        <a:solidFill>
          <a:schemeClr val="tx1"/>
        </a:solidFill>
        <a:latin typeface="+mn-lt"/>
        <a:ea typeface="+mn-ea"/>
        <a:cs typeface="+mn-cs"/>
      </a:defRPr>
    </a:lvl1pPr>
    <a:lvl2pPr marL="1295933" algn="l" defTabSz="2591867" rtl="0" eaLnBrk="1" latinLnBrk="0" hangingPunct="1">
      <a:defRPr sz="5102" kern="1200">
        <a:solidFill>
          <a:schemeClr val="tx1"/>
        </a:solidFill>
        <a:latin typeface="+mn-lt"/>
        <a:ea typeface="+mn-ea"/>
        <a:cs typeface="+mn-cs"/>
      </a:defRPr>
    </a:lvl2pPr>
    <a:lvl3pPr marL="2591867" algn="l" defTabSz="2591867" rtl="0" eaLnBrk="1" latinLnBrk="0" hangingPunct="1">
      <a:defRPr sz="5102" kern="1200">
        <a:solidFill>
          <a:schemeClr val="tx1"/>
        </a:solidFill>
        <a:latin typeface="+mn-lt"/>
        <a:ea typeface="+mn-ea"/>
        <a:cs typeface="+mn-cs"/>
      </a:defRPr>
    </a:lvl3pPr>
    <a:lvl4pPr marL="3887800" algn="l" defTabSz="2591867" rtl="0" eaLnBrk="1" latinLnBrk="0" hangingPunct="1">
      <a:defRPr sz="5102" kern="1200">
        <a:solidFill>
          <a:schemeClr val="tx1"/>
        </a:solidFill>
        <a:latin typeface="+mn-lt"/>
        <a:ea typeface="+mn-ea"/>
        <a:cs typeface="+mn-cs"/>
      </a:defRPr>
    </a:lvl4pPr>
    <a:lvl5pPr marL="5183734" algn="l" defTabSz="2591867" rtl="0" eaLnBrk="1" latinLnBrk="0" hangingPunct="1">
      <a:defRPr sz="5102" kern="1200">
        <a:solidFill>
          <a:schemeClr val="tx1"/>
        </a:solidFill>
        <a:latin typeface="+mn-lt"/>
        <a:ea typeface="+mn-ea"/>
        <a:cs typeface="+mn-cs"/>
      </a:defRPr>
    </a:lvl5pPr>
    <a:lvl6pPr marL="6479667" algn="l" defTabSz="2591867" rtl="0" eaLnBrk="1" latinLnBrk="0" hangingPunct="1">
      <a:defRPr sz="5102" kern="1200">
        <a:solidFill>
          <a:schemeClr val="tx1"/>
        </a:solidFill>
        <a:latin typeface="+mn-lt"/>
        <a:ea typeface="+mn-ea"/>
        <a:cs typeface="+mn-cs"/>
      </a:defRPr>
    </a:lvl6pPr>
    <a:lvl7pPr marL="7775600" algn="l" defTabSz="2591867" rtl="0" eaLnBrk="1" latinLnBrk="0" hangingPunct="1">
      <a:defRPr sz="5102" kern="1200">
        <a:solidFill>
          <a:schemeClr val="tx1"/>
        </a:solidFill>
        <a:latin typeface="+mn-lt"/>
        <a:ea typeface="+mn-ea"/>
        <a:cs typeface="+mn-cs"/>
      </a:defRPr>
    </a:lvl7pPr>
    <a:lvl8pPr marL="9071534" algn="l" defTabSz="2591867" rtl="0" eaLnBrk="1" latinLnBrk="0" hangingPunct="1">
      <a:defRPr sz="5102" kern="1200">
        <a:solidFill>
          <a:schemeClr val="tx1"/>
        </a:solidFill>
        <a:latin typeface="+mn-lt"/>
        <a:ea typeface="+mn-ea"/>
        <a:cs typeface="+mn-cs"/>
      </a:defRPr>
    </a:lvl8pPr>
    <a:lvl9pPr marL="10367467" algn="l" defTabSz="2591867" rtl="0" eaLnBrk="1" latinLnBrk="0" hangingPunct="1">
      <a:defRPr sz="510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040" userDrawn="1">
          <p15:clr>
            <a:srgbClr val="A4A3A4"/>
          </p15:clr>
        </p15:guide>
        <p15:guide id="2" pos="16600" userDrawn="1">
          <p15:clr>
            <a:srgbClr val="A4A3A4"/>
          </p15:clr>
        </p15:guide>
        <p15:guide id="3" pos="4058" userDrawn="1">
          <p15:clr>
            <a:srgbClr val="A4A3A4"/>
          </p15:clr>
        </p15:guide>
        <p15:guide id="5" orient="horz" pos="11316" userDrawn="1">
          <p15:clr>
            <a:srgbClr val="A4A3A4"/>
          </p15:clr>
        </p15:guide>
        <p15:guide id="6" orient="horz" pos="29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8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3"/>
    <p:restoredTop sz="72500"/>
  </p:normalViewPr>
  <p:slideViewPr>
    <p:cSldViewPr snapToGrid="0" snapToObjects="1">
      <p:cViewPr varScale="1">
        <p:scale>
          <a:sx n="14" d="100"/>
          <a:sy n="14" d="100"/>
        </p:scale>
        <p:origin x="173" y="211"/>
      </p:cViewPr>
      <p:guideLst>
        <p:guide orient="horz" pos="13040"/>
        <p:guide pos="16600"/>
        <p:guide pos="4058"/>
        <p:guide orient="horz" pos="11316"/>
        <p:guide orient="horz" pos="29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143B38-A5B5-D348-81CC-B4F3AA0B5831}" type="datetimeFigureOut">
              <a:rPr lang="en-US" smtClean="0"/>
              <a:t>3/1/2026</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ECD01-C766-A442-8C5A-9860FA5D6AEC}" type="slidenum">
              <a:rPr lang="en-US" smtClean="0"/>
              <a:t>‹#›</a:t>
            </a:fld>
            <a:endParaRPr lang="en-US"/>
          </a:p>
        </p:txBody>
      </p:sp>
    </p:spTree>
    <p:extLst>
      <p:ext uri="{BB962C8B-B14F-4D97-AF65-F5344CB8AC3E}">
        <p14:creationId xmlns:p14="http://schemas.microsoft.com/office/powerpoint/2010/main" val="1759001665"/>
      </p:ext>
    </p:extLst>
  </p:cSld>
  <p:clrMap bg1="lt1" tx1="dk1" bg2="lt2" tx2="dk2" accent1="accent1" accent2="accent2" accent3="accent3" accent4="accent4" accent5="accent5" accent6="accent6" hlink="hlink" folHlink="folHlink"/>
  <p:notesStyle>
    <a:lvl1pPr marL="0" algn="l" defTabSz="2591867" rtl="0" eaLnBrk="1" latinLnBrk="0" hangingPunct="1">
      <a:defRPr sz="3401" kern="1200">
        <a:solidFill>
          <a:schemeClr val="tx1"/>
        </a:solidFill>
        <a:latin typeface="+mn-lt"/>
        <a:ea typeface="+mn-ea"/>
        <a:cs typeface="+mn-cs"/>
      </a:defRPr>
    </a:lvl1pPr>
    <a:lvl2pPr marL="1295933" algn="l" defTabSz="2591867" rtl="0" eaLnBrk="1" latinLnBrk="0" hangingPunct="1">
      <a:defRPr sz="3401" kern="1200">
        <a:solidFill>
          <a:schemeClr val="tx1"/>
        </a:solidFill>
        <a:latin typeface="+mn-lt"/>
        <a:ea typeface="+mn-ea"/>
        <a:cs typeface="+mn-cs"/>
      </a:defRPr>
    </a:lvl2pPr>
    <a:lvl3pPr marL="2591867" algn="l" defTabSz="2591867" rtl="0" eaLnBrk="1" latinLnBrk="0" hangingPunct="1">
      <a:defRPr sz="3401" kern="1200">
        <a:solidFill>
          <a:schemeClr val="tx1"/>
        </a:solidFill>
        <a:latin typeface="+mn-lt"/>
        <a:ea typeface="+mn-ea"/>
        <a:cs typeface="+mn-cs"/>
      </a:defRPr>
    </a:lvl3pPr>
    <a:lvl4pPr marL="3887800" algn="l" defTabSz="2591867" rtl="0" eaLnBrk="1" latinLnBrk="0" hangingPunct="1">
      <a:defRPr sz="3401" kern="1200">
        <a:solidFill>
          <a:schemeClr val="tx1"/>
        </a:solidFill>
        <a:latin typeface="+mn-lt"/>
        <a:ea typeface="+mn-ea"/>
        <a:cs typeface="+mn-cs"/>
      </a:defRPr>
    </a:lvl4pPr>
    <a:lvl5pPr marL="5183734" algn="l" defTabSz="2591867" rtl="0" eaLnBrk="1" latinLnBrk="0" hangingPunct="1">
      <a:defRPr sz="3401" kern="1200">
        <a:solidFill>
          <a:schemeClr val="tx1"/>
        </a:solidFill>
        <a:latin typeface="+mn-lt"/>
        <a:ea typeface="+mn-ea"/>
        <a:cs typeface="+mn-cs"/>
      </a:defRPr>
    </a:lvl5pPr>
    <a:lvl6pPr marL="6479667" algn="l" defTabSz="2591867" rtl="0" eaLnBrk="1" latinLnBrk="0" hangingPunct="1">
      <a:defRPr sz="3401" kern="1200">
        <a:solidFill>
          <a:schemeClr val="tx1"/>
        </a:solidFill>
        <a:latin typeface="+mn-lt"/>
        <a:ea typeface="+mn-ea"/>
        <a:cs typeface="+mn-cs"/>
      </a:defRPr>
    </a:lvl6pPr>
    <a:lvl7pPr marL="7775600" algn="l" defTabSz="2591867" rtl="0" eaLnBrk="1" latinLnBrk="0" hangingPunct="1">
      <a:defRPr sz="3401" kern="1200">
        <a:solidFill>
          <a:schemeClr val="tx1"/>
        </a:solidFill>
        <a:latin typeface="+mn-lt"/>
        <a:ea typeface="+mn-ea"/>
        <a:cs typeface="+mn-cs"/>
      </a:defRPr>
    </a:lvl7pPr>
    <a:lvl8pPr marL="9071534" algn="l" defTabSz="2591867" rtl="0" eaLnBrk="1" latinLnBrk="0" hangingPunct="1">
      <a:defRPr sz="3401" kern="1200">
        <a:solidFill>
          <a:schemeClr val="tx1"/>
        </a:solidFill>
        <a:latin typeface="+mn-lt"/>
        <a:ea typeface="+mn-ea"/>
        <a:cs typeface="+mn-cs"/>
      </a:defRPr>
    </a:lvl8pPr>
    <a:lvl9pPr marL="10367467" algn="l" defTabSz="2591867" rtl="0" eaLnBrk="1" latinLnBrk="0" hangingPunct="1">
      <a:defRPr sz="340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r>
              <a:rPr lang="en-US" b="1" dirty="0">
                <a:solidFill>
                  <a:srgbClr val="204894"/>
                </a:solidFill>
              </a:rPr>
              <a:t>HIGHLIGHTS</a:t>
            </a:r>
          </a:p>
          <a:p>
            <a:pPr marL="0" indent="0" algn="just">
              <a:buFont typeface="Arial" panose="020B0604020202020204" pitchFamily="34" charset="0"/>
              <a:buNone/>
            </a:pPr>
            <a:endParaRPr lang="en-US" b="1" dirty="0">
              <a:solidFill>
                <a:srgbClr val="204894"/>
              </a:solidFill>
            </a:endParaRPr>
          </a:p>
          <a:p>
            <a:r>
              <a:rPr lang="en-US" sz="3401" kern="1200" dirty="0">
                <a:solidFill>
                  <a:schemeClr val="tx1"/>
                </a:solidFill>
                <a:effectLst/>
                <a:latin typeface="+mn-lt"/>
                <a:ea typeface="+mn-ea"/>
                <a:cs typeface="+mn-cs"/>
              </a:rPr>
              <a:t>• The Allergic Rhinitis and its Impact on Asthma (ARIA) group is working on the 2024-2025 update of its guidelines for the management of allergic rhinitis (ARIA 2024-2025).</a:t>
            </a:r>
          </a:p>
          <a:p>
            <a:r>
              <a:rPr lang="en-US" sz="3401" kern="1200" dirty="0">
                <a:solidFill>
                  <a:schemeClr val="tx1"/>
                </a:solidFill>
                <a:effectLst/>
                <a:latin typeface="+mn-lt"/>
                <a:ea typeface="+mn-ea"/>
                <a:cs typeface="+mn-cs"/>
              </a:rPr>
              <a:t>• The ARIA 2024-2025 guidelines will follow GRADE methodology and will incorporate evidence from different sources, including systematic reviews and meta-analysis, mHealth data and pharmacovigilance data, among others.</a:t>
            </a:r>
          </a:p>
          <a:p>
            <a:r>
              <a:rPr lang="en-US" sz="3401" kern="1200" dirty="0">
                <a:solidFill>
                  <a:schemeClr val="tx1"/>
                </a:solidFill>
                <a:effectLst/>
                <a:latin typeface="+mn-lt"/>
                <a:ea typeface="+mn-ea"/>
                <a:cs typeface="+mn-cs"/>
              </a:rPr>
              <a:t>• The ARIA 2024-2025 guidelines will be innovative, among others, by (i) being supported by artificial intelligence on aspects such as question generation, (ii) resulting in the production of digital algorithms for the management of allergic rhinitis, and (iii) considering planetary health.
.</a:t>
            </a:r>
          </a:p>
          <a:p>
            <a:endParaRPr lang="en-US" sz="3401" kern="1200" dirty="0">
              <a:solidFill>
                <a:schemeClr val="tx1"/>
              </a:solidFill>
              <a:effectLst/>
              <a:latin typeface="+mn-lt"/>
              <a:ea typeface="+mn-ea"/>
              <a:cs typeface="+mn-cs"/>
            </a:endParaRPr>
          </a:p>
          <a:p>
            <a:endParaRPr lang="en-US" sz="340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9ECD01-C766-A442-8C5A-9860FA5D6AEC}" type="slidenum">
              <a:rPr lang="en-US" smtClean="0"/>
              <a:t>1</a:t>
            </a:fld>
            <a:endParaRPr lang="en-US"/>
          </a:p>
        </p:txBody>
      </p:sp>
    </p:spTree>
    <p:extLst>
      <p:ext uri="{BB962C8B-B14F-4D97-AF65-F5344CB8AC3E}">
        <p14:creationId xmlns:p14="http://schemas.microsoft.com/office/powerpoint/2010/main" val="319558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3534924"/>
            <a:ext cx="27539395" cy="7519835"/>
          </a:xfrm>
        </p:spPr>
        <p:txBody>
          <a:bodyPr anchor="b"/>
          <a:lstStyle>
            <a:lvl1pPr algn="ctr">
              <a:defRPr sz="18897"/>
            </a:lvl1pPr>
          </a:lstStyle>
          <a:p>
            <a:r>
              <a:rPr lang="en-US"/>
              <a:t>Click to edit Master title style</a:t>
            </a:r>
            <a:endParaRPr lang="en-US" dirty="0"/>
          </a:p>
        </p:txBody>
      </p:sp>
      <p:sp>
        <p:nvSpPr>
          <p:cNvPr id="3" name="Subtitle 2"/>
          <p:cNvSpPr>
            <a:spLocks noGrp="1"/>
          </p:cNvSpPr>
          <p:nvPr>
            <p:ph type="subTitle" idx="1"/>
          </p:nvPr>
        </p:nvSpPr>
        <p:spPr>
          <a:xfrm>
            <a:off x="4049911" y="11344752"/>
            <a:ext cx="24299466" cy="5214884"/>
          </a:xfrm>
        </p:spPr>
        <p:txBody>
          <a:bodyPr/>
          <a:lstStyle>
            <a:lvl1pPr marL="0" indent="0" algn="ctr">
              <a:buNone/>
              <a:defRPr sz="7559"/>
            </a:lvl1pPr>
            <a:lvl2pPr marL="1439951" indent="0" algn="ctr">
              <a:buNone/>
              <a:defRPr sz="6299"/>
            </a:lvl2pPr>
            <a:lvl3pPr marL="2879903" indent="0" algn="ctr">
              <a:buNone/>
              <a:defRPr sz="5669"/>
            </a:lvl3pPr>
            <a:lvl4pPr marL="4319854" indent="0" algn="ctr">
              <a:buNone/>
              <a:defRPr sz="5039"/>
            </a:lvl4pPr>
            <a:lvl5pPr marL="5759806" indent="0" algn="ctr">
              <a:buNone/>
              <a:defRPr sz="5039"/>
            </a:lvl5pPr>
            <a:lvl6pPr marL="7199757" indent="0" algn="ctr">
              <a:buNone/>
              <a:defRPr sz="5039"/>
            </a:lvl6pPr>
            <a:lvl7pPr marL="8639708" indent="0" algn="ctr">
              <a:buNone/>
              <a:defRPr sz="5039"/>
            </a:lvl7pPr>
            <a:lvl8pPr marL="10079660" indent="0" algn="ctr">
              <a:buNone/>
              <a:defRPr sz="5039"/>
            </a:lvl8pPr>
            <a:lvl9pPr marL="11519611" indent="0" algn="ctr">
              <a:buNone/>
              <a:defRPr sz="503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4106860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551764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1149975"/>
            <a:ext cx="6986096" cy="183045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3" y="1149975"/>
            <a:ext cx="20553298" cy="18304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82020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615056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5384888"/>
            <a:ext cx="27944386" cy="8984801"/>
          </a:xfrm>
        </p:spPr>
        <p:txBody>
          <a:bodyPr anchor="b"/>
          <a:lstStyle>
            <a:lvl1pPr>
              <a:defRPr sz="18897"/>
            </a:lvl1pPr>
          </a:lstStyle>
          <a:p>
            <a:r>
              <a:rPr lang="en-US"/>
              <a:t>Click to edit Master title style</a:t>
            </a:r>
            <a:endParaRPr lang="en-US" dirty="0"/>
          </a:p>
        </p:txBody>
      </p:sp>
      <p:sp>
        <p:nvSpPr>
          <p:cNvPr id="3" name="Text Placeholder 2"/>
          <p:cNvSpPr>
            <a:spLocks noGrp="1"/>
          </p:cNvSpPr>
          <p:nvPr>
            <p:ph type="body" idx="1"/>
          </p:nvPr>
        </p:nvSpPr>
        <p:spPr>
          <a:xfrm>
            <a:off x="2210578" y="14454688"/>
            <a:ext cx="27944386" cy="4724895"/>
          </a:xfrm>
        </p:spPr>
        <p:txBody>
          <a:bodyPr/>
          <a:lstStyle>
            <a:lvl1pPr marL="0" indent="0">
              <a:buNone/>
              <a:defRPr sz="7559">
                <a:solidFill>
                  <a:schemeClr val="tx1"/>
                </a:solidFill>
              </a:defRPr>
            </a:lvl1pPr>
            <a:lvl2pPr marL="1439951" indent="0">
              <a:buNone/>
              <a:defRPr sz="6299">
                <a:solidFill>
                  <a:schemeClr val="tx1">
                    <a:tint val="75000"/>
                  </a:schemeClr>
                </a:solidFill>
              </a:defRPr>
            </a:lvl2pPr>
            <a:lvl3pPr marL="2879903" indent="0">
              <a:buNone/>
              <a:defRPr sz="5669">
                <a:solidFill>
                  <a:schemeClr val="tx1">
                    <a:tint val="75000"/>
                  </a:schemeClr>
                </a:solidFill>
              </a:defRPr>
            </a:lvl3pPr>
            <a:lvl4pPr marL="4319854" indent="0">
              <a:buNone/>
              <a:defRPr sz="5039">
                <a:solidFill>
                  <a:schemeClr val="tx1">
                    <a:tint val="75000"/>
                  </a:schemeClr>
                </a:solidFill>
              </a:defRPr>
            </a:lvl4pPr>
            <a:lvl5pPr marL="5759806" indent="0">
              <a:buNone/>
              <a:defRPr sz="5039">
                <a:solidFill>
                  <a:schemeClr val="tx1">
                    <a:tint val="75000"/>
                  </a:schemeClr>
                </a:solidFill>
              </a:defRPr>
            </a:lvl5pPr>
            <a:lvl6pPr marL="7199757" indent="0">
              <a:buNone/>
              <a:defRPr sz="5039">
                <a:solidFill>
                  <a:schemeClr val="tx1">
                    <a:tint val="75000"/>
                  </a:schemeClr>
                </a:solidFill>
              </a:defRPr>
            </a:lvl6pPr>
            <a:lvl7pPr marL="8639708" indent="0">
              <a:buNone/>
              <a:defRPr sz="5039">
                <a:solidFill>
                  <a:schemeClr val="tx1">
                    <a:tint val="75000"/>
                  </a:schemeClr>
                </a:solidFill>
              </a:defRPr>
            </a:lvl7pPr>
            <a:lvl8pPr marL="10079660" indent="0">
              <a:buNone/>
              <a:defRPr sz="5039">
                <a:solidFill>
                  <a:schemeClr val="tx1">
                    <a:tint val="75000"/>
                  </a:schemeClr>
                </a:solidFill>
              </a:defRPr>
            </a:lvl8pPr>
            <a:lvl9pPr marL="11519611" indent="0">
              <a:buNone/>
              <a:defRPr sz="503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3325A9-DA85-5F43-AEBB-17DC52B3D452}" type="datetimeFigureOut">
              <a:rPr lang="en-US" smtClean="0"/>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791028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1" y="5749874"/>
            <a:ext cx="13769697" cy="1370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0" y="5749874"/>
            <a:ext cx="13769697" cy="1370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3325A9-DA85-5F43-AEBB-17DC52B3D452}" type="datetimeFigureOut">
              <a:rPr lang="en-US" smtClean="0"/>
              <a:t>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199384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149979"/>
            <a:ext cx="27944386" cy="4174910"/>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5294885"/>
            <a:ext cx="13706415" cy="2594941"/>
          </a:xfrm>
        </p:spPr>
        <p:txBody>
          <a:bodyPr anchor="b"/>
          <a:lstStyle>
            <a:lvl1pPr marL="0" indent="0">
              <a:buNone/>
              <a:defRPr sz="7559" b="1"/>
            </a:lvl1pPr>
            <a:lvl2pPr marL="1439951" indent="0">
              <a:buNone/>
              <a:defRPr sz="6299" b="1"/>
            </a:lvl2pPr>
            <a:lvl3pPr marL="2879903" indent="0">
              <a:buNone/>
              <a:defRPr sz="5669" b="1"/>
            </a:lvl3pPr>
            <a:lvl4pPr marL="4319854" indent="0">
              <a:buNone/>
              <a:defRPr sz="5039" b="1"/>
            </a:lvl4pPr>
            <a:lvl5pPr marL="5759806" indent="0">
              <a:buNone/>
              <a:defRPr sz="5039" b="1"/>
            </a:lvl5pPr>
            <a:lvl6pPr marL="7199757" indent="0">
              <a:buNone/>
              <a:defRPr sz="5039" b="1"/>
            </a:lvl6pPr>
            <a:lvl7pPr marL="8639708" indent="0">
              <a:buNone/>
              <a:defRPr sz="5039" b="1"/>
            </a:lvl7pPr>
            <a:lvl8pPr marL="10079660" indent="0">
              <a:buNone/>
              <a:defRPr sz="5039" b="1"/>
            </a:lvl8pPr>
            <a:lvl9pPr marL="11519611" indent="0">
              <a:buNone/>
              <a:defRPr sz="5039" b="1"/>
            </a:lvl9pPr>
          </a:lstStyle>
          <a:p>
            <a:pPr lvl="0"/>
            <a:r>
              <a:rPr lang="en-US"/>
              <a:t>Edit Master text styles</a:t>
            </a:r>
          </a:p>
        </p:txBody>
      </p:sp>
      <p:sp>
        <p:nvSpPr>
          <p:cNvPr id="4" name="Content Placeholder 3"/>
          <p:cNvSpPr>
            <a:spLocks noGrp="1"/>
          </p:cNvSpPr>
          <p:nvPr>
            <p:ph sz="half" idx="2"/>
          </p:nvPr>
        </p:nvSpPr>
        <p:spPr>
          <a:xfrm>
            <a:off x="2231675" y="7889827"/>
            <a:ext cx="13706415" cy="116047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2" y="5294885"/>
            <a:ext cx="13773917" cy="2594941"/>
          </a:xfrm>
        </p:spPr>
        <p:txBody>
          <a:bodyPr anchor="b"/>
          <a:lstStyle>
            <a:lvl1pPr marL="0" indent="0">
              <a:buNone/>
              <a:defRPr sz="7559" b="1"/>
            </a:lvl1pPr>
            <a:lvl2pPr marL="1439951" indent="0">
              <a:buNone/>
              <a:defRPr sz="6299" b="1"/>
            </a:lvl2pPr>
            <a:lvl3pPr marL="2879903" indent="0">
              <a:buNone/>
              <a:defRPr sz="5669" b="1"/>
            </a:lvl3pPr>
            <a:lvl4pPr marL="4319854" indent="0">
              <a:buNone/>
              <a:defRPr sz="5039" b="1"/>
            </a:lvl4pPr>
            <a:lvl5pPr marL="5759806" indent="0">
              <a:buNone/>
              <a:defRPr sz="5039" b="1"/>
            </a:lvl5pPr>
            <a:lvl6pPr marL="7199757" indent="0">
              <a:buNone/>
              <a:defRPr sz="5039" b="1"/>
            </a:lvl6pPr>
            <a:lvl7pPr marL="8639708" indent="0">
              <a:buNone/>
              <a:defRPr sz="5039" b="1"/>
            </a:lvl7pPr>
            <a:lvl8pPr marL="10079660" indent="0">
              <a:buNone/>
              <a:defRPr sz="5039" b="1"/>
            </a:lvl8pPr>
            <a:lvl9pPr marL="11519611" indent="0">
              <a:buNone/>
              <a:defRPr sz="5039" b="1"/>
            </a:lvl9pPr>
          </a:lstStyle>
          <a:p>
            <a:pPr lvl="0"/>
            <a:r>
              <a:rPr lang="en-US"/>
              <a:t>Edit Master text styles</a:t>
            </a:r>
          </a:p>
        </p:txBody>
      </p:sp>
      <p:sp>
        <p:nvSpPr>
          <p:cNvPr id="6" name="Content Placeholder 5"/>
          <p:cNvSpPr>
            <a:spLocks noGrp="1"/>
          </p:cNvSpPr>
          <p:nvPr>
            <p:ph sz="quarter" idx="4"/>
          </p:nvPr>
        </p:nvSpPr>
        <p:spPr>
          <a:xfrm>
            <a:off x="16402142" y="7889827"/>
            <a:ext cx="13773917" cy="116047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3325A9-DA85-5F43-AEBB-17DC52B3D452}" type="datetimeFigureOut">
              <a:rPr lang="en-US" smtClean="0"/>
              <a:t>3/1/2026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28164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3325A9-DA85-5F43-AEBB-17DC52B3D452}" type="datetimeFigureOut">
              <a:rPr lang="en-US" smtClean="0"/>
              <a:t>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998335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325A9-DA85-5F43-AEBB-17DC52B3D452}" type="datetimeFigureOut">
              <a:rPr lang="en-US" smtClean="0"/>
              <a:t>3/1/2026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782107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439968"/>
            <a:ext cx="10449614" cy="5039889"/>
          </a:xfrm>
        </p:spPr>
        <p:txBody>
          <a:bodyPr anchor="b"/>
          <a:lstStyle>
            <a:lvl1pPr>
              <a:defRPr sz="10078"/>
            </a:lvl1pPr>
          </a:lstStyle>
          <a:p>
            <a:r>
              <a:rPr lang="en-US"/>
              <a:t>Click to edit Master title style</a:t>
            </a:r>
            <a:endParaRPr lang="en-US" dirty="0"/>
          </a:p>
        </p:txBody>
      </p:sp>
      <p:sp>
        <p:nvSpPr>
          <p:cNvPr id="3" name="Content Placeholder 2"/>
          <p:cNvSpPr>
            <a:spLocks noGrp="1"/>
          </p:cNvSpPr>
          <p:nvPr>
            <p:ph idx="1"/>
          </p:nvPr>
        </p:nvSpPr>
        <p:spPr>
          <a:xfrm>
            <a:off x="13773917" y="3109937"/>
            <a:ext cx="16402140" cy="15349662"/>
          </a:xfrm>
        </p:spPr>
        <p:txBody>
          <a:bodyPr/>
          <a:lstStyle>
            <a:lvl1pPr>
              <a:defRPr sz="10078"/>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6479857"/>
            <a:ext cx="10449614" cy="12004738"/>
          </a:xfrm>
        </p:spPr>
        <p:txBody>
          <a:bodyPr/>
          <a:lstStyle>
            <a:lvl1pPr marL="0" indent="0">
              <a:buNone/>
              <a:defRPr sz="5039"/>
            </a:lvl1pPr>
            <a:lvl2pPr marL="1439951" indent="0">
              <a:buNone/>
              <a:defRPr sz="4409"/>
            </a:lvl2pPr>
            <a:lvl3pPr marL="2879903" indent="0">
              <a:buNone/>
              <a:defRPr sz="3779"/>
            </a:lvl3pPr>
            <a:lvl4pPr marL="4319854" indent="0">
              <a:buNone/>
              <a:defRPr sz="3150"/>
            </a:lvl4pPr>
            <a:lvl5pPr marL="5759806" indent="0">
              <a:buNone/>
              <a:defRPr sz="3150"/>
            </a:lvl5pPr>
            <a:lvl6pPr marL="7199757" indent="0">
              <a:buNone/>
              <a:defRPr sz="3150"/>
            </a:lvl6pPr>
            <a:lvl7pPr marL="8639708" indent="0">
              <a:buNone/>
              <a:defRPr sz="3150"/>
            </a:lvl7pPr>
            <a:lvl8pPr marL="10079660" indent="0">
              <a:buNone/>
              <a:defRPr sz="3150"/>
            </a:lvl8pPr>
            <a:lvl9pPr marL="11519611" indent="0">
              <a:buNone/>
              <a:defRPr sz="3150"/>
            </a:lvl9pPr>
          </a:lstStyle>
          <a:p>
            <a:pPr lvl="0"/>
            <a:r>
              <a:rPr lang="en-US"/>
              <a:t>Edit Master text styles</a:t>
            </a:r>
          </a:p>
        </p:txBody>
      </p:sp>
      <p:sp>
        <p:nvSpPr>
          <p:cNvPr id="5" name="Date Placeholder 4"/>
          <p:cNvSpPr>
            <a:spLocks noGrp="1"/>
          </p:cNvSpPr>
          <p:nvPr>
            <p:ph type="dt" sz="half" idx="10"/>
          </p:nvPr>
        </p:nvSpPr>
        <p:spPr/>
        <p:txBody>
          <a:bodyPr/>
          <a:lstStyle/>
          <a:p>
            <a:fld id="{603325A9-DA85-5F43-AEBB-17DC52B3D452}" type="datetimeFigureOut">
              <a:rPr lang="en-US" smtClean="0"/>
              <a:t>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805812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439968"/>
            <a:ext cx="10449614" cy="5039889"/>
          </a:xfrm>
        </p:spPr>
        <p:txBody>
          <a:bodyPr anchor="b"/>
          <a:lstStyle>
            <a:lvl1pPr>
              <a:defRPr sz="1007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17" y="3109937"/>
            <a:ext cx="16402140" cy="15349662"/>
          </a:xfrm>
        </p:spPr>
        <p:txBody>
          <a:bodyPr anchor="t"/>
          <a:lstStyle>
            <a:lvl1pPr marL="0" indent="0">
              <a:buNone/>
              <a:defRPr sz="10078"/>
            </a:lvl1pPr>
            <a:lvl2pPr marL="1439951" indent="0">
              <a:buNone/>
              <a:defRPr sz="8819"/>
            </a:lvl2pPr>
            <a:lvl3pPr marL="2879903" indent="0">
              <a:buNone/>
              <a:defRPr sz="7559"/>
            </a:lvl3pPr>
            <a:lvl4pPr marL="4319854" indent="0">
              <a:buNone/>
              <a:defRPr sz="6299"/>
            </a:lvl4pPr>
            <a:lvl5pPr marL="5759806" indent="0">
              <a:buNone/>
              <a:defRPr sz="6299"/>
            </a:lvl5pPr>
            <a:lvl6pPr marL="7199757" indent="0">
              <a:buNone/>
              <a:defRPr sz="6299"/>
            </a:lvl6pPr>
            <a:lvl7pPr marL="8639708" indent="0">
              <a:buNone/>
              <a:defRPr sz="6299"/>
            </a:lvl7pPr>
            <a:lvl8pPr marL="10079660" indent="0">
              <a:buNone/>
              <a:defRPr sz="6299"/>
            </a:lvl8pPr>
            <a:lvl9pPr marL="11519611" indent="0">
              <a:buNone/>
              <a:defRPr sz="6299"/>
            </a:lvl9pPr>
          </a:lstStyle>
          <a:p>
            <a:r>
              <a:rPr lang="en-US"/>
              <a:t>Click icon to add picture</a:t>
            </a:r>
            <a:endParaRPr lang="en-US" dirty="0"/>
          </a:p>
        </p:txBody>
      </p:sp>
      <p:sp>
        <p:nvSpPr>
          <p:cNvPr id="4" name="Text Placeholder 3"/>
          <p:cNvSpPr>
            <a:spLocks noGrp="1"/>
          </p:cNvSpPr>
          <p:nvPr>
            <p:ph type="body" sz="half" idx="2"/>
          </p:nvPr>
        </p:nvSpPr>
        <p:spPr>
          <a:xfrm>
            <a:off x="2231671" y="6479857"/>
            <a:ext cx="10449614" cy="12004738"/>
          </a:xfrm>
        </p:spPr>
        <p:txBody>
          <a:bodyPr/>
          <a:lstStyle>
            <a:lvl1pPr marL="0" indent="0">
              <a:buNone/>
              <a:defRPr sz="5039"/>
            </a:lvl1pPr>
            <a:lvl2pPr marL="1439951" indent="0">
              <a:buNone/>
              <a:defRPr sz="4409"/>
            </a:lvl2pPr>
            <a:lvl3pPr marL="2879903" indent="0">
              <a:buNone/>
              <a:defRPr sz="3779"/>
            </a:lvl3pPr>
            <a:lvl4pPr marL="4319854" indent="0">
              <a:buNone/>
              <a:defRPr sz="3150"/>
            </a:lvl4pPr>
            <a:lvl5pPr marL="5759806" indent="0">
              <a:buNone/>
              <a:defRPr sz="3150"/>
            </a:lvl5pPr>
            <a:lvl6pPr marL="7199757" indent="0">
              <a:buNone/>
              <a:defRPr sz="3150"/>
            </a:lvl6pPr>
            <a:lvl7pPr marL="8639708" indent="0">
              <a:buNone/>
              <a:defRPr sz="3150"/>
            </a:lvl7pPr>
            <a:lvl8pPr marL="10079660" indent="0">
              <a:buNone/>
              <a:defRPr sz="3150"/>
            </a:lvl8pPr>
            <a:lvl9pPr marL="11519611" indent="0">
              <a:buNone/>
              <a:defRPr sz="3150"/>
            </a:lvl9pPr>
          </a:lstStyle>
          <a:p>
            <a:pPr lvl="0"/>
            <a:r>
              <a:rPr lang="en-US"/>
              <a:t>Edit Master text styles</a:t>
            </a:r>
          </a:p>
        </p:txBody>
      </p:sp>
      <p:sp>
        <p:nvSpPr>
          <p:cNvPr id="5" name="Date Placeholder 4"/>
          <p:cNvSpPr>
            <a:spLocks noGrp="1"/>
          </p:cNvSpPr>
          <p:nvPr>
            <p:ph type="dt" sz="half" idx="10"/>
          </p:nvPr>
        </p:nvSpPr>
        <p:spPr/>
        <p:txBody>
          <a:bodyPr/>
          <a:lstStyle/>
          <a:p>
            <a:fld id="{603325A9-DA85-5F43-AEBB-17DC52B3D452}" type="datetimeFigureOut">
              <a:rPr lang="en-US" smtClean="0"/>
              <a:t>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580855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1149979"/>
            <a:ext cx="27944386" cy="417491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7451" y="5749874"/>
            <a:ext cx="27944386" cy="137047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7451" y="20019564"/>
            <a:ext cx="7289840" cy="1149975"/>
          </a:xfrm>
          <a:prstGeom prst="rect">
            <a:avLst/>
          </a:prstGeom>
        </p:spPr>
        <p:txBody>
          <a:bodyPr vert="horz" lIns="91440" tIns="45720" rIns="91440" bIns="45720" rtlCol="0" anchor="ctr"/>
          <a:lstStyle>
            <a:lvl1pPr algn="l">
              <a:defRPr sz="3779">
                <a:solidFill>
                  <a:schemeClr val="tx1">
                    <a:tint val="75000"/>
                  </a:schemeClr>
                </a:solidFill>
              </a:defRPr>
            </a:lvl1pPr>
          </a:lstStyle>
          <a:p>
            <a:fld id="{603325A9-DA85-5F43-AEBB-17DC52B3D452}" type="datetimeFigureOut">
              <a:rPr lang="en-US" smtClean="0"/>
              <a:t>3/1/2026</a:t>
            </a:fld>
            <a:endParaRPr lang="en-US"/>
          </a:p>
        </p:txBody>
      </p:sp>
      <p:sp>
        <p:nvSpPr>
          <p:cNvPr id="5" name="Footer Placeholder 4"/>
          <p:cNvSpPr>
            <a:spLocks noGrp="1"/>
          </p:cNvSpPr>
          <p:nvPr>
            <p:ph type="ftr" sz="quarter" idx="3"/>
          </p:nvPr>
        </p:nvSpPr>
        <p:spPr>
          <a:xfrm>
            <a:off x="10732264" y="20019564"/>
            <a:ext cx="10934760" cy="1149975"/>
          </a:xfrm>
          <a:prstGeom prst="rect">
            <a:avLst/>
          </a:prstGeom>
        </p:spPr>
        <p:txBody>
          <a:bodyPr vert="horz" lIns="91440" tIns="45720" rIns="91440" bIns="45720" rtlCol="0" anchor="ctr"/>
          <a:lstStyle>
            <a:lvl1pPr algn="ctr">
              <a:defRPr sz="377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881997" y="20019564"/>
            <a:ext cx="7289840" cy="1149975"/>
          </a:xfrm>
          <a:prstGeom prst="rect">
            <a:avLst/>
          </a:prstGeom>
        </p:spPr>
        <p:txBody>
          <a:bodyPr vert="horz" lIns="91440" tIns="45720" rIns="91440" bIns="45720" rtlCol="0" anchor="ctr"/>
          <a:lstStyle>
            <a:lvl1pPr algn="r">
              <a:defRPr sz="3779">
                <a:solidFill>
                  <a:schemeClr val="tx1">
                    <a:tint val="75000"/>
                  </a:schemeClr>
                </a:solidFill>
              </a:defRPr>
            </a:lvl1pPr>
          </a:lstStyle>
          <a:p>
            <a:fld id="{78B72726-D5C5-6B40-98DB-ED103EB488F5}" type="slidenum">
              <a:rPr lang="en-US" smtClean="0"/>
              <a:t>‹#›</a:t>
            </a:fld>
            <a:endParaRPr lang="en-US"/>
          </a:p>
        </p:txBody>
      </p:sp>
    </p:spTree>
    <p:extLst>
      <p:ext uri="{BB962C8B-B14F-4D97-AF65-F5344CB8AC3E}">
        <p14:creationId xmlns:p14="http://schemas.microsoft.com/office/powerpoint/2010/main" val="1307750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879903" rtl="0" eaLnBrk="1" latinLnBrk="0" hangingPunct="1">
        <a:lnSpc>
          <a:spcPct val="90000"/>
        </a:lnSpc>
        <a:spcBef>
          <a:spcPct val="0"/>
        </a:spcBef>
        <a:buNone/>
        <a:defRPr sz="13858" kern="1200">
          <a:solidFill>
            <a:schemeClr val="tx1"/>
          </a:solidFill>
          <a:latin typeface="+mj-lt"/>
          <a:ea typeface="+mj-ea"/>
          <a:cs typeface="+mj-cs"/>
        </a:defRPr>
      </a:lvl1pPr>
    </p:titleStyle>
    <p:bodyStyle>
      <a:lvl1pPr marL="719976" indent="-719976" algn="l" defTabSz="2879903"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59927" indent="-719976" algn="l" defTabSz="2879903"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599879" indent="-719976" algn="l" defTabSz="2879903"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39830"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79781"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19733"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59684"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799636"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39587"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79903" rtl="0" eaLnBrk="1" latinLnBrk="0" hangingPunct="1">
        <a:defRPr sz="5669" kern="1200">
          <a:solidFill>
            <a:schemeClr val="tx1"/>
          </a:solidFill>
          <a:latin typeface="+mn-lt"/>
          <a:ea typeface="+mn-ea"/>
          <a:cs typeface="+mn-cs"/>
        </a:defRPr>
      </a:lvl1pPr>
      <a:lvl2pPr marL="1439951" algn="l" defTabSz="2879903" rtl="0" eaLnBrk="1" latinLnBrk="0" hangingPunct="1">
        <a:defRPr sz="5669" kern="1200">
          <a:solidFill>
            <a:schemeClr val="tx1"/>
          </a:solidFill>
          <a:latin typeface="+mn-lt"/>
          <a:ea typeface="+mn-ea"/>
          <a:cs typeface="+mn-cs"/>
        </a:defRPr>
      </a:lvl2pPr>
      <a:lvl3pPr marL="2879903" algn="l" defTabSz="2879903" rtl="0" eaLnBrk="1" latinLnBrk="0" hangingPunct="1">
        <a:defRPr sz="5669" kern="1200">
          <a:solidFill>
            <a:schemeClr val="tx1"/>
          </a:solidFill>
          <a:latin typeface="+mn-lt"/>
          <a:ea typeface="+mn-ea"/>
          <a:cs typeface="+mn-cs"/>
        </a:defRPr>
      </a:lvl3pPr>
      <a:lvl4pPr marL="4319854" algn="l" defTabSz="2879903" rtl="0" eaLnBrk="1" latinLnBrk="0" hangingPunct="1">
        <a:defRPr sz="5669" kern="1200">
          <a:solidFill>
            <a:schemeClr val="tx1"/>
          </a:solidFill>
          <a:latin typeface="+mn-lt"/>
          <a:ea typeface="+mn-ea"/>
          <a:cs typeface="+mn-cs"/>
        </a:defRPr>
      </a:lvl4pPr>
      <a:lvl5pPr marL="5759806" algn="l" defTabSz="2879903" rtl="0" eaLnBrk="1" latinLnBrk="0" hangingPunct="1">
        <a:defRPr sz="5669" kern="1200">
          <a:solidFill>
            <a:schemeClr val="tx1"/>
          </a:solidFill>
          <a:latin typeface="+mn-lt"/>
          <a:ea typeface="+mn-ea"/>
          <a:cs typeface="+mn-cs"/>
        </a:defRPr>
      </a:lvl5pPr>
      <a:lvl6pPr marL="7199757" algn="l" defTabSz="2879903" rtl="0" eaLnBrk="1" latinLnBrk="0" hangingPunct="1">
        <a:defRPr sz="5669" kern="1200">
          <a:solidFill>
            <a:schemeClr val="tx1"/>
          </a:solidFill>
          <a:latin typeface="+mn-lt"/>
          <a:ea typeface="+mn-ea"/>
          <a:cs typeface="+mn-cs"/>
        </a:defRPr>
      </a:lvl6pPr>
      <a:lvl7pPr marL="8639708" algn="l" defTabSz="2879903" rtl="0" eaLnBrk="1" latinLnBrk="0" hangingPunct="1">
        <a:defRPr sz="5669" kern="1200">
          <a:solidFill>
            <a:schemeClr val="tx1"/>
          </a:solidFill>
          <a:latin typeface="+mn-lt"/>
          <a:ea typeface="+mn-ea"/>
          <a:cs typeface="+mn-cs"/>
        </a:defRPr>
      </a:lvl7pPr>
      <a:lvl8pPr marL="10079660" algn="l" defTabSz="2879903" rtl="0" eaLnBrk="1" latinLnBrk="0" hangingPunct="1">
        <a:defRPr sz="5669" kern="1200">
          <a:solidFill>
            <a:schemeClr val="tx1"/>
          </a:solidFill>
          <a:latin typeface="+mn-lt"/>
          <a:ea typeface="+mn-ea"/>
          <a:cs typeface="+mn-cs"/>
        </a:defRPr>
      </a:lvl8pPr>
      <a:lvl9pPr marL="11519611" algn="l" defTabSz="2879903"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https://doi.org/10.1111/all.7010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1247F3B-AFDE-D84C-B3F7-2458C471E76C}"/>
              </a:ext>
            </a:extLst>
          </p:cNvPr>
          <p:cNvSpPr/>
          <p:nvPr/>
        </p:nvSpPr>
        <p:spPr>
          <a:xfrm>
            <a:off x="9029474" y="20682551"/>
            <a:ext cx="23235552" cy="369332"/>
          </a:xfrm>
          <a:prstGeom prst="rect">
            <a:avLst/>
          </a:prstGeom>
        </p:spPr>
        <p:txBody>
          <a:bodyPr wrap="square">
            <a:spAutoFit/>
          </a:bodyPr>
          <a:lstStyle/>
          <a:p>
            <a:pPr algn="r"/>
            <a:r>
              <a:rPr lang="en-US" sz="1800" dirty="0">
                <a:solidFill>
                  <a:srgbClr val="204894"/>
                </a:solidFill>
                <a:latin typeface="Arial" panose="020B0604020202020204" pitchFamily="34" charset="0"/>
                <a:cs typeface="Arial" panose="020B0604020202020204" pitchFamily="34" charset="0"/>
              </a:rPr>
              <a:t>© 2019 EAACI and John Wiley and Sons A/S. Published by John Wiley and Sons Ltd.</a:t>
            </a:r>
            <a:endParaRPr lang="en-US" sz="1000" dirty="0">
              <a:solidFill>
                <a:srgbClr val="204894"/>
              </a:solidFill>
              <a:latin typeface="Arial" panose="020B0604020202020204" pitchFamily="34" charset="0"/>
              <a:ea typeface="Apple Symbols" panose="02000000000000000000" pitchFamily="2" charset="-79"/>
              <a:cs typeface="Arial" panose="020B0604020202020204" pitchFamily="34" charset="0"/>
            </a:endParaRPr>
          </a:p>
        </p:txBody>
      </p:sp>
      <p:pic>
        <p:nvPicPr>
          <p:cNvPr id="12" name="Picture 11">
            <a:extLst>
              <a:ext uri="{FF2B5EF4-FFF2-40B4-BE49-F238E27FC236}">
                <a16:creationId xmlns:a16="http://schemas.microsoft.com/office/drawing/2014/main" id="{B003E36D-4A87-5A42-A292-5F0A851C408E}"/>
              </a:ext>
            </a:extLst>
          </p:cNvPr>
          <p:cNvPicPr>
            <a:picLocks noChangeAspect="1"/>
          </p:cNvPicPr>
          <p:nvPr/>
        </p:nvPicPr>
        <p:blipFill rotWithShape="1">
          <a:blip r:embed="rId3"/>
          <a:srcRect l="-1" t="3911" r="56231" b="16260"/>
          <a:stretch/>
        </p:blipFill>
        <p:spPr>
          <a:xfrm>
            <a:off x="0" y="19587275"/>
            <a:ext cx="9029474" cy="1537413"/>
          </a:xfrm>
          <a:prstGeom prst="rect">
            <a:avLst/>
          </a:prstGeom>
        </p:spPr>
      </p:pic>
      <p:sp>
        <p:nvSpPr>
          <p:cNvPr id="13" name="Rectangle 12">
            <a:extLst>
              <a:ext uri="{FF2B5EF4-FFF2-40B4-BE49-F238E27FC236}">
                <a16:creationId xmlns:a16="http://schemas.microsoft.com/office/drawing/2014/main" id="{54EA7365-D93A-E04E-BDE3-2E4B43CB1674}"/>
              </a:ext>
            </a:extLst>
          </p:cNvPr>
          <p:cNvSpPr/>
          <p:nvPr/>
        </p:nvSpPr>
        <p:spPr>
          <a:xfrm>
            <a:off x="0" y="21396960"/>
            <a:ext cx="32399288" cy="255994"/>
          </a:xfrm>
          <a:prstGeom prst="rect">
            <a:avLst/>
          </a:prstGeom>
          <a:solidFill>
            <a:srgbClr val="2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A838707-6378-5841-8DB8-4ADF7D522E3B}"/>
              </a:ext>
            </a:extLst>
          </p:cNvPr>
          <p:cNvSpPr/>
          <p:nvPr/>
        </p:nvSpPr>
        <p:spPr>
          <a:xfrm>
            <a:off x="-1" y="21177542"/>
            <a:ext cx="32399288" cy="113711"/>
          </a:xfrm>
          <a:prstGeom prst="rect">
            <a:avLst/>
          </a:prstGeom>
          <a:solidFill>
            <a:srgbClr val="2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FF6694-04C9-8E48-ABE1-DA48EF9C3762}"/>
              </a:ext>
            </a:extLst>
          </p:cNvPr>
          <p:cNvSpPr/>
          <p:nvPr/>
        </p:nvSpPr>
        <p:spPr>
          <a:xfrm>
            <a:off x="683418" y="823848"/>
            <a:ext cx="31032449" cy="2308324"/>
          </a:xfrm>
          <a:prstGeom prst="rect">
            <a:avLst/>
          </a:prstGeom>
          <a:ln>
            <a:noFill/>
          </a:ln>
        </p:spPr>
        <p:txBody>
          <a:bodyPr wrap="square">
            <a:spAutoFit/>
          </a:bodyPr>
          <a:lstStyle/>
          <a:p>
            <a:pPr algn="ctr"/>
            <a:r>
              <a:rPr lang="en-GB" sz="4800" b="1" dirty="0">
                <a:solidFill>
                  <a:srgbClr val="204894"/>
                </a:solidFill>
              </a:rPr>
              <a:t>Methodology for the development of the Allergic Rhinitis and its Impact on Asthma (ARIA) 2024-2025 guidelines: From Evidence-to-Decision frameworks to digitalised shared decision-making algorithms</a:t>
            </a:r>
          </a:p>
          <a:p>
            <a:pPr algn="ctr"/>
            <a:r>
              <a:rPr lang="en-US" sz="4800" dirty="0">
                <a:solidFill>
                  <a:srgbClr val="204894"/>
                </a:solidFill>
              </a:rPr>
              <a:t>Bousquet, J., Sousa-Pinto, B., Vieira, R.J., </a:t>
            </a:r>
            <a:r>
              <a:rPr lang="en-US" sz="4800" dirty="0" err="1">
                <a:solidFill>
                  <a:srgbClr val="204894"/>
                </a:solidFill>
              </a:rPr>
              <a:t>Schünemann</a:t>
            </a:r>
            <a:r>
              <a:rPr lang="en-US" sz="4800" dirty="0">
                <a:solidFill>
                  <a:srgbClr val="204894"/>
                </a:solidFill>
              </a:rPr>
              <a:t>, H.J., Zuberbier, T., et al.</a:t>
            </a:r>
            <a:r>
              <a:rPr lang="en-GB" sz="4800" b="1" dirty="0">
                <a:solidFill>
                  <a:srgbClr val="204894"/>
                </a:solidFill>
              </a:rPr>
              <a:t> </a:t>
            </a:r>
            <a:endParaRPr lang="en-CH" sz="4800" dirty="0">
              <a:solidFill>
                <a:srgbClr val="204894"/>
              </a:solidFill>
            </a:endParaRPr>
          </a:p>
        </p:txBody>
      </p:sp>
      <p:sp>
        <p:nvSpPr>
          <p:cNvPr id="2" name="Rectangle 1">
            <a:extLst>
              <a:ext uri="{FF2B5EF4-FFF2-40B4-BE49-F238E27FC236}">
                <a16:creationId xmlns:a16="http://schemas.microsoft.com/office/drawing/2014/main" id="{D6C44DA0-6EA1-3C49-80E6-A967F6AD1E69}"/>
              </a:ext>
            </a:extLst>
          </p:cNvPr>
          <p:cNvSpPr/>
          <p:nvPr/>
        </p:nvSpPr>
        <p:spPr>
          <a:xfrm>
            <a:off x="6125675" y="18269773"/>
            <a:ext cx="20147933" cy="1431482"/>
          </a:xfrm>
          <a:prstGeom prst="rect">
            <a:avLst/>
          </a:prstGeom>
        </p:spPr>
        <p:txBody>
          <a:bodyPr wrap="square">
            <a:spAutoFit/>
          </a:bodyPr>
          <a:lstStyle/>
          <a:p>
            <a:pPr algn="ctr"/>
            <a:r>
              <a:rPr lang="en-US" sz="3600" i="1" dirty="0">
                <a:solidFill>
                  <a:srgbClr val="204894"/>
                </a:solidFill>
                <a:latin typeface="Arial" panose="020B0604020202020204" pitchFamily="34" charset="0"/>
                <a:cs typeface="Arial" panose="020B0604020202020204" pitchFamily="34" charset="0"/>
              </a:rPr>
              <a:t>Allergy. 2026, Page: 427-453</a:t>
            </a:r>
            <a:endParaRPr lang="en-US" sz="3600" dirty="0">
              <a:solidFill>
                <a:srgbClr val="204894"/>
              </a:solidFill>
              <a:latin typeface="Arial" panose="020B0604020202020204" pitchFamily="34" charset="0"/>
              <a:cs typeface="Arial" panose="020B0604020202020204" pitchFamily="34" charset="0"/>
            </a:endParaRPr>
          </a:p>
          <a:p>
            <a:pPr algn="ctr"/>
            <a:r>
              <a:rPr lang="en-CH" b="1" u="sng" dirty="0">
                <a:hlinkClick r:id="rId4"/>
              </a:rPr>
              <a:t>https://doi.org/10.1111/all.70100</a:t>
            </a:r>
            <a:endParaRPr lang="en-CH" dirty="0"/>
          </a:p>
        </p:txBody>
      </p:sp>
      <p:pic>
        <p:nvPicPr>
          <p:cNvPr id="16" name="Picture 15" descr="all.70100.jpg"/>
          <p:cNvPicPr>
            <a:picLocks noChangeAspect="1"/>
          </p:cNvPicPr>
          <p:nvPr/>
        </p:nvPicPr>
        <p:blipFill>
          <a:blip r:embed="rId5"/>
          <a:stretch>
            <a:fillRect/>
          </a:stretch>
        </p:blipFill>
        <p:spPr>
          <a:xfrm>
            <a:off x="6480313" y="4693923"/>
            <a:ext cx="19893600" cy="13262400"/>
          </a:xfrm>
          <a:prstGeom prst="rect">
            <a:avLst/>
          </a:prstGeom>
        </p:spPr>
      </p:pic>
    </p:spTree>
    <p:extLst>
      <p:ext uri="{BB962C8B-B14F-4D97-AF65-F5344CB8AC3E}">
        <p14:creationId xmlns:p14="http://schemas.microsoft.com/office/powerpoint/2010/main" val="1666903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213</Words>
  <Application>Microsoft Office PowerPoint</Application>
  <PresentationFormat>Custom</PresentationFormat>
  <Paragraphs>11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Globinska</dc:creator>
  <cp:lastModifiedBy>Rüya Kilic</cp:lastModifiedBy>
  <cp:revision>22</cp:revision>
  <cp:lastPrinted>2019-03-05T14:03:58Z</cp:lastPrinted>
  <dcterms:created xsi:type="dcterms:W3CDTF">2019-03-05T14:03:40Z</dcterms:created>
  <dcterms:modified xsi:type="dcterms:W3CDTF">2026-03-01T14:07:45Z</dcterms:modified>
</cp:coreProperties>
</file>