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18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IgH repertoire sequencing of a large atopic dermatitis cohort reveal reduced IgE somatic hypermutation and increased IgE diversity associated with food allergen sensitization.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Presence of a dog during the first year of life is associated with increased IgE somatic hypermutation, possibly countering the effect of food sensitization.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above, plus increased overlap of the IgE compartment with other isotypes, suggest that isotype switching is faster/increased in food sensitized children.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701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CH" sz="4800" b="1" dirty="0">
                <a:solidFill>
                  <a:srgbClr val="204894"/>
                </a:solidFill>
              </a:rPr>
              <a:t>B cell repertoire of children with atopic dermatitis exhibit altered IgE maturation associated with allergic food sensitization</a:t>
            </a:r>
            <a:endParaRPr lang="en-US" sz="4800" b="1" dirty="0">
              <a:solidFill>
                <a:srgbClr val="204894"/>
              </a:solidFill>
            </a:endParaRPr>
          </a:p>
          <a:p>
            <a:pPr algn="ctr"/>
            <a:r>
              <a:rPr lang="en-US" sz="4800" dirty="0">
                <a:solidFill>
                  <a:srgbClr val="204894"/>
                </a:solidFill>
              </a:rPr>
              <a:t>Gill, K.K., Moore, C., Nwogu, O., Kroner, J.W., Chang, W.-C.,  et al.</a:t>
            </a:r>
            <a:endParaRPr lang="en-CH" sz="4800" dirty="0">
              <a:solidFill>
                <a:srgbClr val="204894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43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2026, Pages: 513-523</a:t>
            </a:r>
          </a:p>
          <a:p>
            <a:pPr algn="ctr"/>
            <a:r>
              <a:rPr lang="en-CH" b="1" u="sng" dirty="0">
                <a:hlinkClick r:id="rId4"/>
              </a:rPr>
              <a:t>https://doi.org/10.1111/all.70150</a:t>
            </a:r>
            <a:endParaRPr lang="en-CH" dirty="0"/>
          </a:p>
        </p:txBody>
      </p:sp>
      <p:pic>
        <p:nvPicPr>
          <p:cNvPr id="16" name="Picture 15" descr="all.701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168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22</cp:revision>
  <cp:lastPrinted>2019-03-05T14:03:58Z</cp:lastPrinted>
  <dcterms:created xsi:type="dcterms:W3CDTF">2019-03-05T14:03:40Z</dcterms:created>
  <dcterms:modified xsi:type="dcterms:W3CDTF">2026-03-01T14:13:34Z</dcterms:modified>
</cp:coreProperties>
</file>