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18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investigates proteomic expression across the most common inflammatory skin diseases.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Hidradenitis suppurativa patients exhibit the highest level of dysregulation in immune and cardiovascular biomarkers compared to healthy controls, followed by alopecia areata, atopic dermatitis, psoriasis, and vitiligo.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Spearman analysis reveals multiple positive correlations between key immune markers and respective clinical severity scores (e.g., SALT, SCORAD, IHS4).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701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CH" sz="4800" b="1" dirty="0">
                <a:solidFill>
                  <a:srgbClr val="204894"/>
                </a:solidFill>
              </a:rPr>
              <a:t>Large-scale blood proteomic analysis across different inflammatory skin conditions reveals extensive immune dysregulation with distinct biomarker profiles</a:t>
            </a:r>
            <a:endParaRPr lang="en-US" sz="4800" b="1" dirty="0">
              <a:solidFill>
                <a:srgbClr val="204894"/>
              </a:solidFill>
            </a:endParaRPr>
          </a:p>
          <a:p>
            <a:pPr algn="ctr"/>
            <a:r>
              <a:rPr lang="en-US" sz="4800" dirty="0">
                <a:solidFill>
                  <a:srgbClr val="204894"/>
                </a:solidFill>
              </a:rPr>
              <a:t>Glickman, J.W., David, E., </a:t>
            </a:r>
            <a:r>
              <a:rPr lang="en-US" sz="4800" dirty="0" err="1">
                <a:solidFill>
                  <a:srgbClr val="204894"/>
                </a:solidFill>
              </a:rPr>
              <a:t>Shokrian</a:t>
            </a:r>
            <a:r>
              <a:rPr lang="en-US" sz="4800" dirty="0">
                <a:solidFill>
                  <a:srgbClr val="204894"/>
                </a:solidFill>
              </a:rPr>
              <a:t>, N., Hawkins, K., Duca, E.D., et al.</a:t>
            </a:r>
            <a:endParaRPr lang="en-CH" sz="4800" dirty="0">
              <a:solidFill>
                <a:srgbClr val="204894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43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2026, Pages:524-538</a:t>
            </a:r>
          </a:p>
          <a:p>
            <a:pPr algn="ctr"/>
            <a:r>
              <a:rPr lang="en-CH" dirty="0">
                <a:solidFill>
                  <a:srgbClr val="204894"/>
                </a:solidFill>
                <a:hlinkClick r:id="rId4"/>
              </a:rPr>
              <a:t>https://doi.org/10.1111/all.7015</a:t>
            </a:r>
            <a:r>
              <a:rPr lang="en-US" dirty="0">
                <a:solidFill>
                  <a:srgbClr val="204894"/>
                </a:solidFill>
              </a:rPr>
              <a:t>7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ll.7015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161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24</cp:revision>
  <cp:lastPrinted>2019-03-05T14:03:58Z</cp:lastPrinted>
  <dcterms:created xsi:type="dcterms:W3CDTF">2019-03-05T14:03:40Z</dcterms:created>
  <dcterms:modified xsi:type="dcterms:W3CDTF">2026-03-01T14:15:44Z</dcterms:modified>
</cp:coreProperties>
</file>