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At Week 12, aletekitug was associated with a -68.3% percentage change from baseline in EASI score.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Aletekitug improved the transcriptional profile of lesional skin towards that of non-lesional skin at Week 4 and Week 12.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Aletekitug was well-tolerated; no serious adverse event or death occurred, and no patient withdrew due to an adverse event..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1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18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</a:rPr>
              <a:t>Clinical and Molecular Effect of the Anti–IL-18 Antibody </a:t>
            </a:r>
            <a:r>
              <a:rPr lang="en-US" sz="4800" b="1" dirty="0" err="1">
                <a:solidFill>
                  <a:srgbClr val="002060"/>
                </a:solidFill>
              </a:rPr>
              <a:t>Aletekitug</a:t>
            </a:r>
            <a:r>
              <a:rPr lang="en-US" sz="4800" b="1" dirty="0">
                <a:solidFill>
                  <a:srgbClr val="002060"/>
                </a:solidFill>
              </a:rPr>
              <a:t> in Adults With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</a:rPr>
              <a:t>Ellis, J., Fortunato, L., </a:t>
            </a:r>
            <a:r>
              <a:rPr lang="en-US" sz="4800" dirty="0" err="1">
                <a:solidFill>
                  <a:srgbClr val="002060"/>
                </a:solidFill>
              </a:rPr>
              <a:t>Wajdner</a:t>
            </a:r>
            <a:r>
              <a:rPr lang="en-US" sz="4800" dirty="0">
                <a:solidFill>
                  <a:srgbClr val="002060"/>
                </a:solidFill>
              </a:rPr>
              <a:t>, H., Del Duca, E., Barnard, J., et al.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019159"/>
            <a:ext cx="20147933" cy="19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.2026.Pages:</a:t>
            </a:r>
            <a:r>
              <a:rPr lang="en-CH" dirty="0"/>
              <a:t> </a:t>
            </a:r>
            <a:r>
              <a:rPr lang="en-CH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539-551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doi.org/10.1111/all.70172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2026-03-01T14:16:14Z</dcterms:modified>
</cp:coreProperties>
</file>