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9" d="100"/>
          <a:sy n="19" d="100"/>
        </p:scale>
        <p:origin x="1954" y="86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lvl="0"/>
            <a:r>
              <a:rPr lang="en-CH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aim of the study is to interrogate immunological mechanisms induced by PQ Grass conventional and extended regimens.</a:t>
            </a:r>
          </a:p>
          <a:p>
            <a:r>
              <a:rPr lang="en-CH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CH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short-course pre-seasonal subcutaneous injection of PQ Grass is effective</a:t>
            </a:r>
            <a:br>
              <a:rPr lang="en-CH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CH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inducing immune tolerance by generating functional blocking antibodies</a:t>
            </a:r>
            <a:br>
              <a:rPr lang="en-CH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CH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modulating T cell compartments.</a:t>
            </a:r>
          </a:p>
          <a:p>
            <a:r>
              <a:rPr lang="en-CH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CH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PQ Grass involving the extended regimen is more superior to the conventional regimen in dampening Th2 while promoting Th1 and Treg responses.</a:t>
            </a:r>
          </a:p>
          <a:p>
            <a:r>
              <a:rPr lang="en-CH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415498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CH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Modulation of cellular, molecular and humoral responses by PQ Grass 27600 SU</a:t>
            </a:r>
            <a:br>
              <a:rPr lang="en-CH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H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treatment of seasonal allergic rhinitis: A Randomized Double Blind Placebo Control Exploratory Field Study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Janice A. </a:t>
            </a:r>
            <a:r>
              <a:rPr lang="en-US" sz="4800" dirty="0" err="1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Layhadi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 Sviatlana </a:t>
            </a:r>
            <a:r>
              <a:rPr lang="en-US" sz="4800" dirty="0" err="1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Starchenka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 Pieter-Jan De Kam,  Elizabeth Palmer,  Lily Y. D. Wu,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2026;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pages:232-247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https://doi.org/10.1111/all.16640</a:t>
            </a:r>
          </a:p>
        </p:txBody>
      </p:sp>
      <p:pic>
        <p:nvPicPr>
          <p:cNvPr id="16" name="Picture 15" descr="all.7016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168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25</cp:revision>
  <cp:lastPrinted>2019-03-05T14:03:58Z</cp:lastPrinted>
  <dcterms:created xsi:type="dcterms:W3CDTF">2019-03-05T14:03:40Z</dcterms:created>
  <dcterms:modified xsi:type="dcterms:W3CDTF">2026-01-21T10:25:16Z</dcterms:modified>
</cp:coreProperties>
</file>