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Low type-I interferon response to in vitro stimulation of plasmacytoid dendritic cells (pDC) with a TLR7/8 agonist (R848) is associated with current asthma in school-aged children.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Low type-I interferon response is associated with increased level of atopy but appears to have limited impact on early life viral infection susceptibility.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IgE crosslinking reduces cell activation and downregulates a gene module consisting of genes that are associated with type I interferon regulation.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Type-I Interferon by Plasmacytoid Dendritic Cells and Asthma in School-Aged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Isabelle Coenen,  Anya C. Jones,  Alice A. White,  Mari Takashima,  Wen Ray Lee,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109-120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2026-01-21T09:33:23Z</dcterms:modified>
</cp:coreProperties>
</file>