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AHR improves in most children over adolescence when its relationship with asthma changes.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AHR is better at ruling out asthma in children, while it is superior at ruling in asthma in young adults.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Age should be considered when interpreting AHR and different cutoffs might be required for children and adults.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7000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History of Airway Hyperresponsiveness and Its Association With Asthma Traits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Sophie Carra,  Hongmei Zhang,  Ramesh J. Kurukulaaratchy,  Syed Hasan Arshad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2026;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121-129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://doi.org/10.1111/all.70006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7000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124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21</cp:revision>
  <cp:lastPrinted>2019-03-05T14:03:58Z</cp:lastPrinted>
  <dcterms:created xsi:type="dcterms:W3CDTF">2019-03-05T14:03:40Z</dcterms:created>
  <dcterms:modified xsi:type="dcterms:W3CDTF">2026-01-21T09:33:43Z</dcterms:modified>
</cp:coreProperties>
</file>