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the LEAD cohort, micro-arrayed asthma allergens identified IgE-sensitized adult asthma patients.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Compared to non-IgE-sensitized patients, they had better lung function, took less ICS and had lower eosinophils.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IgE-sensitized patients were sensitized to a handful of respiratory allergen sources and may benefit from allergen-specific forms of treatment such as AIT.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IgE Sensitization Profiling With Micro-Arrayed Allergen Molecules in Adult Patients With Asthma From the LEAD Cohort: A Precision Medicine Approach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Huey-Jy Huang,  Robab Breyer-Kohansal,  Katarzyna Niespodziana,  Charmaine J. M. Lim,  Marie-Kathrin Breyer,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2026;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130-144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://doi.org/10.1111/all.70017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700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145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2026-01-21T09:34:04Z</dcterms:modified>
</cp:coreProperties>
</file>