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In the BILD and BLT cohorts, we compared cord blood proteins in infants of mothers with and without asthma during pregnancy.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Groups showed different protein levels.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These markers were associated with postnatal lung function, bronchiolitis hospitalization, and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Additionally, p62 was inversely associated with minute ventilation, MMP-9 inversely with FRC and bronchiolitis/asthma risk, while IFN-γ and MMP-9 was positively associated with lung clearance index, highlighting distinct protein–lung function and disease associations.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7004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Markers in Infants of Mothers With Asthma and Associations With Respiratory Outcomes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Carla Rebeca Da Silva Sena,  Gabriela Martins Costa Gomes,  Noëmi Künstle,  Olga Gorlanova,  Andrea Marten,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2026;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145-156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://doi.org/10.1111/all.70044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7004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2026-01-21T09:34:37Z</dcterms:modified>
</cp:coreProperties>
</file>