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emulated target trial investigated the risk of developing chronic respiratory diseases (COPD, asthma, and ILD) associated with live zoster vaccination using a nationwide, population-based cohort of individuals aged ≥50 years in South Korea.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Live zoster vaccination significantly reduced the risk of COPD, asthma, and ILD, and reduced hospital admissions due to these conditions.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These findings indicate additional public health benefits of live zoster vaccination beyond herpes zoster prevention.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7005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Zoster Vaccination and the Reduced Risk of Chronic Respiratory Diseases: An Emulated Target Trial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Tae Hyeon Kim,  Kyeongmin Lee,  Jaehyeong Cho,  Jiyeon Oh,  Sooji Lee,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2026;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209-219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://doi.org/10.1111/all.70056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7005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162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21</cp:revision>
  <cp:lastPrinted>2019-03-05T14:03:58Z</cp:lastPrinted>
  <dcterms:created xsi:type="dcterms:W3CDTF">2019-03-05T14:03:40Z</dcterms:created>
  <dcterms:modified xsi:type="dcterms:W3CDTF">2026-01-21T09:35:03Z</dcterms:modified>
</cp:coreProperties>
</file>