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This study investigates how immune activation influences the epigenetic regulation and expression of the IL-6 gene during asthma exacerbations.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Poly(I:C)-induced excessive IL-6 release, driven by training of innate immunity in the respiratory epithelium, is essential for the exacerbation of experimental asthma.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Repeated RV16 or poly(I:C) exposure trained IL-6 release in human respiratory epithelial cells.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Asthma patients with a trained IL-6 response, characterized by IL6 gene hypomethylation, exhibit more frequent exacerbations.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7007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Immune Training of the Interleukin 6 Gene in Airway Epithelial Cells is Central to Asthma Exacerbations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Lars P. Lunding,  Markus Weckmann,  Ulrich M. Zissler,  Constanze Jakwerth,  Rebecca Bodenstein-Sgró,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2026; 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 157-169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://doi.org/10.1111/all.70070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7007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173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Kilic</cp:lastModifiedBy>
  <cp:revision>21</cp:revision>
  <cp:lastPrinted>2019-03-05T14:03:58Z</cp:lastPrinted>
  <dcterms:created xsi:type="dcterms:W3CDTF">2019-03-05T14:03:40Z</dcterms:created>
  <dcterms:modified xsi:type="dcterms:W3CDTF">2026-01-21T09:35:41Z</dcterms:modified>
</cp:coreProperties>
</file>