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an atopic dermatitis model, basophils promote inflammation, barrier disruption, and IgE production to skin-encountered OVA.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Basophils drive allergic sensitization via the skin, predisposing lungs to inflammation upon airway challenge with the same allergen.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Basophil depletion during sensitization reduces lung eosinophilia and CCL17/CCL24 level, while additional basophil absence during challenge is required to also impair Il4/Il13 expression.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Basophils in Skin-Mediated Sensitization Drive Subsequent Lung Inflammation in Airway-Challenged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Da Choi,  David Voehringer,  Daniel Radtke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220-231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2026-01-21T09:36:12Z</dcterms:modified>
</cp:coreProperties>
</file>