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airway remodeling in acute and chronic experimental asthma models induced by house dust mite extract to elucidate inflammatory and structural changes.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Two acute T2-low models demonstrated pronounced airway inflammation characterized by goblet cell hyperplasia, collagen deposition, and significant upregulation of extracellular matrix remodeling and fibroblast activation.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contrast, the chronic Th17- mediated model exhibited reduced ECM deposition, increased matrix metalloproteinase activity, and a distinct molecular signature dominated by IL-17A-driven pathways, indicative of ECM degradation and structural instability.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1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Regulation of Collagens, Proteases, Their Inhibitors, and Cell Death in Experimental Asthma in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Marlena Tynecka,  Agnieszka Tarasik,  Bartosz Hanczaruk,  Adrian Janucik,  Krystian Czolpinski,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170-184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://doi.org/10.1111/all.70126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1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2026-01-21T09:36:39Z</dcterms:modified>
</cp:coreProperties>
</file>