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This study identified four clinically distinct asthma clusters.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The most severe cluster was characterized by type 2 inflammation and exhibited both large and small airways obstruction, as well as air trapping on CT.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Patients in the earlier-onset cluster exhibited more severe bronchial hyperresponsiveness despite a relatively preserved lung function.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7012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Cluster Analysis to Identify Distinct Asthma Phenotypes in the ATLANTIS Cohort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Pauline J. M. Kuks,  Tatiana Karp,  Jorine E. Hartman,  Monica Kraft,  Salman Siddiqui,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2026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 pages: 185-196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https://doi.org/10.1111/all.70127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7012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134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Kilic</cp:lastModifiedBy>
  <cp:revision>21</cp:revision>
  <cp:lastPrinted>2019-03-05T14:03:58Z</cp:lastPrinted>
  <dcterms:created xsi:type="dcterms:W3CDTF">2019-03-05T14:03:40Z</dcterms:created>
  <dcterms:modified xsi:type="dcterms:W3CDTF">2026-01-21T09:37:03Z</dcterms:modified>
</cp:coreProperties>
</file>