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20" d="100"/>
          <a:sy n="20" d="100"/>
        </p:scale>
        <p:origin x="1786" y="2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</a:t>
            </a:r>
            <a:r>
              <a:rPr lang="en-US" dirty="0"/>
              <a:t>The upper airway microbiome was different between young adults and elderly, and their association with asthma was also different.</a:t>
            </a:r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</a:t>
            </a:r>
            <a:r>
              <a:rPr lang="en-US" dirty="0"/>
              <a:t>The microbiome genes reducing airway inflammation and degrading air pollutants were lower in asthmatics, whereas genes enhancing inflammation and mucosal bacterial colonization were higher in asthmatics of young adults.</a:t>
            </a:r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340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</a:t>
            </a:r>
            <a:r>
              <a:rPr lang="en-US"/>
              <a:t>The composition and function of upper airway microbiome could influence asthma pathogenesis, and the microbiome could play various roles depending on the age group.</a:t>
            </a:r>
            <a:endParaRPr lang="en-US" sz="3401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ABBREVIATIONS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Keywords: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360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Targeting the ICOS/ICOS‐L pathway in a mouse model of established allergic asthma disrupts T follicular helper cell responses and ameliorates disease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Faith I. Uwadiae, Chloe J. Pyle, Simone A. Walker, Clare M. Lloyd, James A. Harker,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2019; 650-662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https://doi.org/10.1111/all.13602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360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7450" y="4693923"/>
            <a:ext cx="15884387" cy="1290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3952</TotalTime>
  <Words>158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Trevor Winstral</cp:lastModifiedBy>
  <cp:revision>19</cp:revision>
  <cp:lastPrinted>2019-03-05T14:03:58Z</cp:lastPrinted>
  <dcterms:created xsi:type="dcterms:W3CDTF">2019-03-05T14:03:40Z</dcterms:created>
  <dcterms:modified xsi:type="dcterms:W3CDTF">2019-09-05T13:04:56Z</dcterms:modified>
</cp:coreProperties>
</file>