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upper airway microbiome was different between young adults and elderly, and their association with asthma was also different.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microbiome genes reducing airway inflammation and degrading air pollutants were lower in asthmatics, whereas genes enhancing inflammation and mucosal bacterial colonization were higher in asthmatics of young adults.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composition and function of upper airway microbiome could influence asthma pathogenesis, and the microbiome could play various roles depending on the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group.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upper airway microbiome and their functional genes associated with asthma in young adults and elderly individuals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Jin‐Jae Lee, Sae‐Hoon Kim, Min‐Jung Lee, Byung‐Keun Kim, Woo‐Jung Song,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709-719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3953</TotalTime>
  <Words>150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22</cp:revision>
  <cp:lastPrinted>2019-03-05T14:03:58Z</cp:lastPrinted>
  <dcterms:created xsi:type="dcterms:W3CDTF">2019-03-05T14:03:40Z</dcterms:created>
  <dcterms:modified xsi:type="dcterms:W3CDTF">2019-09-05T13:23:58Z</dcterms:modified>
</cp:coreProperties>
</file>