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C5a/C5aR1 axis controls the production of allergen‐specific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male mice.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FcεR1 aggregation upregulates C5aR1 expression in mast cells which amplifies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‐driven mediator release.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C5aR1 signaling controls histamine‐mediated effector functions in vivo and in vitro.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C5a receptor 1−/− mice are protected from the development of IgE‐mediated experimental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Kordowski, Anna T. Reinicke, David Wu, Zane Orinska, Philipp Hagemann,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767-779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https://doi.org/10.1111/all.13637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3954</TotalTime>
  <Words>113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21</cp:revision>
  <cp:lastPrinted>2019-03-05T14:03:58Z</cp:lastPrinted>
  <dcterms:created xsi:type="dcterms:W3CDTF">2019-03-05T14:03:40Z</dcterms:created>
  <dcterms:modified xsi:type="dcterms:W3CDTF">2019-09-05T13:25:26Z</dcterms:modified>
</cp:coreProperties>
</file>