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Chinese CR patients could be clustered into six endotype clusters, including: (1) Allergic rhinitis without asthma; (2) Allergic rhinitis with asthma; (3) nonallergic rhinitis with eosinophilia syndrome (NARES) without asthma; (4) local allergic rhinitis; (5) NARES with asthma; (6) idiopathic rhinitis.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Clusters 1, 2, 3 and 5 demonstrated significantly higher levels of eosinophil cationic protein and leukotriene C4 (LTC4); whereas cluster 4 demonstrated significantly higher levels of histamine and LTC4. </a:t>
            </a:r>
            <a:r>
              <a:rPr lang="en-US"/>
              <a:t>Similarly, Cluster 6 demonstrated significantly higher levels of vasoactive intestinal peptide and substance P.</a:t>
            </a:r>
            <a:endParaRPr lang="en-US" sz="340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6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Endotypes of chronic rhinitis: A cluster analysis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Yifan Meng, Hongfei Lou, Yang Wang, Xiaoyan Wang, Feifei Cao,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720-730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https://doi.org/10.1111/all.13640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3949</TotalTime>
  <Words>166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2019-09-05T13:01:51Z</dcterms:modified>
</cp:coreProperties>
</file>