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HDM-instillation to the airways causes increased inflammation and tissue damage in </a:t>
            </a:r>
            <a:r>
              <a:rPr lang="en-US" dirty="0" err="1"/>
              <a:t>osteopontin</a:t>
            </a:r>
            <a:r>
              <a:rPr lang="en-US" dirty="0"/>
              <a:t>-deficient mice.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 err="1"/>
              <a:t>Osteopontin</a:t>
            </a:r>
            <a:r>
              <a:rPr lang="en-US" dirty="0"/>
              <a:t>-deficient mice (Spp1-/-) with an ongoing allergic airway inflammation are more prone to pneumococcal infection.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The findings suggest that </a:t>
            </a:r>
            <a:r>
              <a:rPr lang="en-US" dirty="0" err="1"/>
              <a:t>osteopontin</a:t>
            </a:r>
            <a:r>
              <a:rPr lang="en-US"/>
              <a:t> plays important roles, modulating inflammation, tissue damage, and host defense against pneumococcal infection during allergic asthma.</a:t>
            </a:r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Osteopontin protects against pneumococcal infection in a murine model of allergic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Gopinath Kasetty, Ravi K. V. Bhongir, Praveen Papareddy, Ellen Tufvesson, Henning Stenberg,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663-674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3950</TotalTime>
  <Words>119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2019-09-05T13:02:35Z</dcterms:modified>
</cp:coreProperties>
</file>