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  <a:r>
              <a:rPr lang="en-US" dirty="0"/>
              <a:t>Hippo pathway is aberrantly expressed in nasal polyps.</a:t>
            </a:r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  <a:r>
              <a:rPr lang="en-US" dirty="0"/>
              <a:t>Hippo pathway effector YAP is involved in epithelial proliferation and </a:t>
            </a:r>
            <a:r>
              <a:rPr lang="en-US" dirty="0" err="1"/>
              <a:t>remodelling</a:t>
            </a:r>
            <a:r>
              <a:rPr lang="en-US" dirty="0"/>
              <a:t> in nasal polyps.</a:t>
            </a:r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  <a:r>
              <a:rPr lang="en-US" dirty="0"/>
              <a:t>Inhibition of YAP can reduce proliferation of nasal polyp epithelial cells.</a:t>
            </a:r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ABBREVIATIONS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Keywords: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364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hippo pathway effector Yes‐associated protein promotes epithelial proliferation and remodeling in chronic rhinosinusitis with nasal polyps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Huiyi Deng, Yueqi Sun, Weihao Wang, Meijiao Li, Tian Yuan,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2019; 731-742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https://doi.org/10.1111/all.13647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364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3950</TotalTime>
  <Words>100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Trevor Winstral</cp:lastModifiedBy>
  <cp:revision>19</cp:revision>
  <cp:lastPrinted>2019-03-05T14:03:58Z</cp:lastPrinted>
  <dcterms:created xsi:type="dcterms:W3CDTF">2019-03-05T14:03:40Z</dcterms:created>
  <dcterms:modified xsi:type="dcterms:W3CDTF">2019-09-05T13:02:20Z</dcterms:modified>
</cp:coreProperties>
</file>