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dirty="0"/>
              <a:t>Higher PM</a:t>
            </a:r>
            <a:r>
              <a:rPr lang="en-US" baseline="-25000" dirty="0"/>
              <a:t>10</a:t>
            </a:r>
            <a:r>
              <a:rPr lang="en-US" dirty="0"/>
              <a:t>* exposure in the second trimester and AHR</a:t>
            </a:r>
            <a:r>
              <a:rPr lang="en-US" baseline="30000" dirty="0"/>
              <a:t>#</a:t>
            </a:r>
            <a:r>
              <a:rPr lang="en-US" dirty="0"/>
              <a:t> at 7 years showed combined effect on the new diagnosis of asthma at school age (</a:t>
            </a:r>
            <a:r>
              <a:rPr lang="en-US" dirty="0" err="1"/>
              <a:t>aOR</a:t>
            </a:r>
            <a:r>
              <a:rPr lang="en-US" dirty="0"/>
              <a:t> 4.136).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/>
              <a:t>PM</a:t>
            </a:r>
            <a:r>
              <a:rPr lang="en-US" baseline="-25000"/>
              <a:t>10</a:t>
            </a:r>
            <a:r>
              <a:rPr lang="en-US"/>
              <a:t>* exposure in the second trimester may affect the development of childhood asthma via AHR</a:t>
            </a:r>
            <a:r>
              <a:rPr lang="en-US" baseline="30000"/>
              <a:t>#</a:t>
            </a:r>
            <a:r>
              <a:rPr lang="en-US"/>
              <a:t>.</a:t>
            </a:r>
            <a:endParaRPr lang="en-US" sz="340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64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Prenatal particulate matter affects new asthma via airway hyperresponsiveness in schoolchildren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Song‐I Yang, So‐Yeon Lee, Hyo‐Bin Kim, Hwan‐Cheol Kim, Jong‐Han Leem,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675-684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https://doi.org/10.1111/all.13649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64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3949</TotalTime>
  <Words>112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18</cp:revision>
  <cp:lastPrinted>2019-03-05T14:03:58Z</cp:lastPrinted>
  <dcterms:created xsi:type="dcterms:W3CDTF">2019-03-05T14:03:40Z</dcterms:created>
  <dcterms:modified xsi:type="dcterms:W3CDTF">2019-09-05T13:01:31Z</dcterms:modified>
</cp:coreProperties>
</file>