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20" d="100"/>
          <a:sy n="20" d="100"/>
        </p:scale>
        <p:origin x="1786" y="24"/>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9/5/2019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Data from the Pasture cohort were used to evaluate the effect of cheese consumption at 18 months of age against allergic diseases up to 6 years of age.</a:t>
            </a:r>
          </a:p>
          <a:p>
            <a:r>
              <a:rPr lang="en-US" sz="3401" kern="1200" dirty="0">
                <a:solidFill>
                  <a:schemeClr val="tx1"/>
                </a:solidFill>
                <a:effectLst/>
                <a:latin typeface="+mn-lt"/>
                <a:ea typeface="+mn-ea"/>
                <a:cs typeface="+mn-cs"/>
              </a:rPr>
              <a:t>• Multivariate analyses adjusted for major confounders showed a protective effect of cheese consumption and variety against atopic dermatitis and food allergy, but not on allergic rhinitis, asthma, and sensitization to allergens. Reverse causality cannot be totally ruled out but is unlikely.</a:t>
            </a:r>
          </a:p>
          <a:p>
            <a:r>
              <a:rPr lang="en-US" sz="3401" kern="1200" dirty="0">
                <a:solidFill>
                  <a:schemeClr val="tx1"/>
                </a:solidFill>
                <a:effectLst/>
                <a:latin typeface="+mn-lt"/>
                <a:ea typeface="+mn-ea"/>
                <a:cs typeface="+mn-cs"/>
              </a:rPr>
              <a:t> </a:t>
            </a:r>
          </a:p>
          <a:p>
            <a:r>
              <a:rPr lang="en-US" sz="3401" kern="1200" dirty="0">
                <a:solidFill>
                  <a:schemeClr val="tx1"/>
                </a:solidFill>
                <a:effectLst/>
                <a:latin typeface="+mn-lt"/>
                <a:ea typeface="+mn-ea"/>
                <a:cs typeface="+mn-cs"/>
              </a:rPr>
              <a:t>ABBREVIATIONS</a:t>
            </a:r>
          </a:p>
          <a:p>
            <a:endParaRPr lang="en-US" sz="3401" kern="1200" dirty="0">
              <a:solidFill>
                <a:schemeClr val="tx1"/>
              </a:solidFill>
              <a:effectLst/>
              <a:latin typeface="+mn-lt"/>
              <a:ea typeface="+mn-ea"/>
              <a:cs typeface="+mn-cs"/>
            </a:endParaRPr>
          </a:p>
          <a:p>
            <a:r>
              <a:rPr lang="en-US" sz="3401" kern="1200" dirty="0">
                <a:solidFill>
                  <a:schemeClr val="tx1"/>
                </a:solidFill>
                <a:effectLst/>
                <a:latin typeface="+mn-lt"/>
                <a:ea typeface="+mn-ea"/>
                <a:cs typeface="+mn-cs"/>
              </a:rPr>
              <a:t>Keywords:</a:t>
            </a: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9/5/2019</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36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The protective effect of cheese consumption at 18 months on allergic diseases in the first 6 years</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Sophie Nicklaus, Amandine Divaret‐Chauveau, Marie‐Laure Chardon, Caroline Roduit, Vincent Kaulek,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646331"/>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2019; 788-798 </a:t>
            </a:r>
            <a:r>
              <a:rPr lang="en-US" sz="3600" dirty="0">
                <a:solidFill>
                  <a:srgbClr val="204894"/>
                </a:solidFill>
                <a:latin typeface="Arial" panose="020B0604020202020204" pitchFamily="34" charset="0"/>
                <a:cs typeface="Arial" panose="020B0604020202020204" pitchFamily="34" charset="0"/>
                <a:hlinkClick r:id="rId4"/>
              </a:rPr>
              <a:t>https://doi.org/10.1111/all.13650</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3650.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3957</TotalTime>
  <Words>109</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Trevor Winstral</cp:lastModifiedBy>
  <cp:revision>19</cp:revision>
  <cp:lastPrinted>2019-03-05T14:03:58Z</cp:lastPrinted>
  <dcterms:created xsi:type="dcterms:W3CDTF">2019-03-05T14:03:40Z</dcterms:created>
  <dcterms:modified xsi:type="dcterms:W3CDTF">2019-09-05T13:30:29Z</dcterms:modified>
</cp:coreProperties>
</file>