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dirty="0"/>
              <a:t>Pharmacologic inhibition of HIF-hydroxylases, which mimics hypoxia, reduces inflammation in a mouse model of acute contact dermatitis.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dirty="0"/>
              <a:t>HIF hydroxylase inhibition reduces inflammatory chemokine production by keratinocytes.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dirty="0"/>
              <a:t>Topical application of HIF-hydroxylase inhibitors may be an effective approach for the treatment of T-cell driven allergic skin inflammation.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65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Pharmacologic inhibition of hypoxia‐inducible factor (HIF)‐hydroxylases ameliorates allergic contact dermatitis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Mario C. Manresa, Leila Smith, Laura Casals‐Diaz, Raphael R. Fagundes, Eric Brown,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753-766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https://doi.org/10.1111/all.13655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65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3955</TotalTime>
  <Words>116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18</cp:revision>
  <cp:lastPrinted>2019-03-05T14:03:58Z</cp:lastPrinted>
  <dcterms:created xsi:type="dcterms:W3CDTF">2019-03-05T14:03:40Z</dcterms:created>
  <dcterms:modified xsi:type="dcterms:W3CDTF">2019-09-05T13:30:58Z</dcterms:modified>
</cp:coreProperties>
</file>