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1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Preventive sublingual immunotherapy with house dust mite (HDM) extract increases IgG antibody diversity.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1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prevents </a:t>
            </a:r>
            <a:r>
              <a:rPr lang="en-US" sz="3401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repertoire expansion to HDM proteins in pre‐school 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1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IgG‐</a:t>
            </a:r>
            <a:r>
              <a:rPr lang="en-US" sz="3401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overlap suggestive for an increase in blocking antibodies diversity takes place during </a:t>
            </a:r>
            <a:r>
              <a:rPr lang="en-US" sz="3401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pAIT</a:t>
            </a:r>
            <a:r>
              <a:rPr lang="en-US" sz="3401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sublingual immunotherapy with House Dust Mite extract modulates epitope diversity in pre‐school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Ponce, Fabian Schroeder, Christina Bannert, Klara Schmidthaler, Christian Skjødt Hansen,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780-787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https://doi.org/10.1111/all.13658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01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106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2019-09-05T13:16:34Z</dcterms:modified>
</cp:coreProperties>
</file>