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Children with high levels of butyrate or propionate in feces atone year of age have significantly less atopic sensitization com-pared to children with lower levels.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infant's diet might influence the levels of SCFAs.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Oral application of short-chain fatty acids might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 children against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development of atopic sensitization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airway inflammation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6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levels of butyrate and propionate in early life are associated with protection against atopy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Caroline Roduit, Remo Frei, Ruth Ferstl, Susanne Loeliger, Patrick Westermann,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799-809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https://doi.org/10.1111/all.13660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6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3958</TotalTime>
  <Words>115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19</cp:revision>
  <cp:lastPrinted>2019-03-05T14:03:58Z</cp:lastPrinted>
  <dcterms:created xsi:type="dcterms:W3CDTF">2019-03-05T14:03:40Z</dcterms:created>
  <dcterms:modified xsi:type="dcterms:W3CDTF">2019-09-05T13:33:22Z</dcterms:modified>
</cp:coreProperties>
</file>