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Respiratory syncytial virus infection induces increased expression of BRP-39 by macrophages and epithelial cells that is related to Th2 inflammation.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A lack of BRP-39 attenuates RSV-induced airway inflammation and IL-13 responses.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/>
              <a:t>BRP-39 is an important regulator of RSV infection and suggested as a potential therapeutic target for RSV-related respiratory illness.</a:t>
            </a:r>
            <a:endParaRPr lang="en-US" sz="340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6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Chitinase 3‐like 1 protein plays a critical role in respiratory syncytial virus‐induced airway inflammation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 Jung Kim, Doo Hee Shim, Hye‐Ran Cha, Kuk‐Young Moon, Chang Mo Yang,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685-697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https://doi.org/10.1111/all.13661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6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394" y="3474723"/>
            <a:ext cx="16538500" cy="1412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123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19</cp:revision>
  <cp:lastPrinted>2019-03-05T14:03:58Z</cp:lastPrinted>
  <dcterms:created xsi:type="dcterms:W3CDTF">2019-03-05T14:03:40Z</dcterms:created>
  <dcterms:modified xsi:type="dcterms:W3CDTF">2019-09-05T12:55:48Z</dcterms:modified>
</cp:coreProperties>
</file>