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Novel phenotypes of allergic respiratory diseases were identified by latent class analysis, in adults from a general population sample.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A classification tree algorithm was generated using easily accessible parameters available in the clinical setting.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/>
              <a:t>For the first time, ocular symptoms were used independently and ranked by classification and regression tree analysis as the most relevant variable to separate those phenotypes.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Disentangling the heterogeneity of allergic respiratory diseases by latent class analysis reveals novel phenotypes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Amaral, Jean Bousquet, Ana M. Pereira, Luís M. Araújo, Ana Sá‐Sousa,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698-708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2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2019-09-05T12:55:33Z</dcterms:modified>
</cp:coreProperties>
</file>