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dirty="0" err="1"/>
              <a:t>Dupilumab</a:t>
            </a:r>
            <a:r>
              <a:rPr lang="en-US" dirty="0"/>
              <a:t> reduced multiple type 2 inflammation biomarkers in nasal secretions and polyp tissues of patients with chronic rhinosinusitis with nasal polyposis, including total </a:t>
            </a:r>
            <a:r>
              <a:rPr lang="en-US" dirty="0" err="1"/>
              <a:t>IgE</a:t>
            </a:r>
            <a:r>
              <a:rPr lang="en-US" dirty="0"/>
              <a:t> and </a:t>
            </a:r>
            <a:r>
              <a:rPr lang="en-US" dirty="0" err="1"/>
              <a:t>chemoattractants</a:t>
            </a:r>
            <a:r>
              <a:rPr lang="en-US" dirty="0"/>
              <a:t> for inflammatory cells.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dirty="0"/>
              <a:t>Local reductions in type 2 biomarkers were consistent with overall, parallel improvements in </a:t>
            </a:r>
            <a:r>
              <a:rPr lang="en-US" dirty="0" err="1"/>
              <a:t>nasosinal</a:t>
            </a:r>
            <a:r>
              <a:rPr lang="en-US" dirty="0"/>
              <a:t> symptoms and reductions in polypoid tissue.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dirty="0"/>
              <a:t>These findings suggest that inhibition of IL-4/IL-13 signaling via </a:t>
            </a:r>
            <a:r>
              <a:rPr lang="en-US" dirty="0" err="1"/>
              <a:t>dupilumab</a:t>
            </a:r>
            <a:r>
              <a:rPr lang="en-US"/>
              <a:t>‐mediated blockade of IL‐4Rα can suppress underlying inflammation of nasal polyposis, leading to clinical benefits.</a:t>
            </a:r>
            <a:endParaRPr lang="en-US" sz="340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68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Dupilumab reduces local type 2 pro‐inflammatory biomarkers in chronic rhinosinusitis with nasal polyposis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Karin Jonstam, Brian N. Swanson, Leda P. Mannent, Lars‐Olaf Cardell, Nian Tian,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743-752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https://doi.org/10.1111/all.13685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68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218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3953</TotalTime>
  <Words>151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18</cp:revision>
  <cp:lastPrinted>2019-03-05T14:03:58Z</cp:lastPrinted>
  <dcterms:created xsi:type="dcterms:W3CDTF">2019-03-05T14:03:40Z</dcterms:created>
  <dcterms:modified xsi:type="dcterms:W3CDTF">2019-09-05T13:05:18Z</dcterms:modified>
</cp:coreProperties>
</file>