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newly identified birch pollen‐derived ligand,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phytoprostane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E1 (PPE1), interacts with Bet v 1 affecting its stability and proteolytic processing.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Ubiquitous plant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phytoprostanes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PPE1, covalently inhibit lysosomal cysteine cathepsins, with multiple consequences including effects on antigen processing.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PPE1 affected the presentation of Bet v 1 T‐cell epitope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BMDC to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cell.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4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roles of Bet v 1 ligands in allergen stabilization and modulation of endosomal protease activity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 Tuck Soh, Lorenz Aglas, Geoffrey A. Mueller, Stefanie Gilles, Richard Weiss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2382-2393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https://doi.org/10.1111/all.13948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3948</TotalTime>
  <Words>146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2020-02-16T11:54:19Z</dcterms:modified>
</cp:coreProperties>
</file>