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Autoimmune chronic spontaneous urticaria (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aiCSU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defined by IgG anti‐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Fc</a:t>
            </a:r>
            <a:r>
              <a:rPr lang="el-GR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RI, a positive basophil activation test (BAT), and a positive autologous serum skin test (ASST).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Fourteen percent of ASST+ patients have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aiCSU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low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levels and elevated levels of anti‐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thyroperoxidase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Positive BAT and basophil histamine release assays (BHRA) were 69% and 88% predictive of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aiCSU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and, therefore, are biomarkers.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94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Biomarkers and clinical characteristics of autoimmune chronic spontaneous urticaria: Results of the PURIST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Nicole Schoepke, Riccardo Asero, André Ellrich, Marta Ferrer, Ana Gimenez‐Arnau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2427-2436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https://doi.org/10.1111/all.13949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94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163</Words>
  <Application>Microsoft Macintosh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2020-02-16T11:55:06Z</dcterms:modified>
</cp:coreProperties>
</file>