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mix of thirty‐one hypoallergenic peptides containing T cell epitopes of the six most important house dust mite (HDM) allergens was identified.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Natural IgG antibodies of HDM‐allergic patients recognize different epitopes than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antibodies.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Hypoallergenic T cell epitope–containing peptides comprising the important HDM allergens may be used for therapy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prevention of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HDM allergy.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hypoallergenic peptide mix containing T cell epitopes of the clinically relevant house dust mite allergens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Huey‐Jy Huang, Mirela Curin, Srinita Banerjee, Kuan‐Wei Chen, Tetiana Garmatiuk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2461-2478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https://doi.org/10.1111/all.13956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147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2020-02-16T11:56:25Z</dcterms:modified>
</cp:coreProperties>
</file>