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Our findings demonstrated robust expression of TLR2 and TLR3 in primary esophageal epithelial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observed increased epithelial barrier function (increased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transepithelial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electrical resistance, decreased paracellular flux) upon anti‐TLR2 stimulation of esophageal epithelium cultured under ALI, while anti‐TLR3 treatment had no effect.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TLR2 stimulation upregulated expression of tight junction proteins and increased acetylation of histone 4 at the claudin‐1 gene enhancer and promoter.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Ac, Acetylation; H4, Histone 4; TEER,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Transepithelial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electrical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resistance;TLR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Toll like receptor; ZO-1,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zonula occludens-1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Toll‐like receptor 2 stimulation augments esophageal barrier integrity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Melanie A. Ruffner, Li Song, Kelly Maurer, Lihua Shi, Margaret C. Carroll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2449-2460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179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2020-02-16T11:57:14Z</dcterms:modified>
</cp:coreProperties>
</file>