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STAT3‐HIES patients have reduced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plasmablast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memory B cell frequencies, while showing normal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B‐cell frequencies.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Despite normal lymph node GC architecture, STAT3‐HIES B cells show reduced proliferation in response to IL‐21 and reduced IGHV SHM levels.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Relatively large numbers of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plasma cells were detected in STAT3‐HIES patients' bone marrow and lymph node tissue.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GC, Germinal Center; HIES, hyper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syndrome; IGHV,  immunoglobulin heavy chain variable region gene; SHM, somatic hypermutation;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STAT3, signal transducer and activator of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transcription 3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Impaired memory B‐cell development and antibody maturation with a skewing toward IgE in patients with STAT3 hyper‐IgE syndrome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Willem van de Veen, Carolin E. Krätz, Craig I. McKenzie, Pei M. Aui, Jens Neumann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2394-2405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https://doi.org/10.1111/all.13969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201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2020-02-16T11:58:03Z</dcterms:modified>
</cp:coreProperties>
</file>