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population‐based matched case‐control study of adult‐onset asthma was performed in Finland.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odds ratio for asthma increased with the number of allergic diseases, and the association between ≥1 allergic disease and asthma decreased with age.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Three allergic diseases were reported by 27.5%, 12.3%, and 6.6%  asthmatic patients in the age‐groups ≤49, 50‐62, and ≥63 years  old, respectively, while in control groups, only 8.5%, 5.0%, and 5.5% subjects reported three allergic diseases.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adult‐onset asthma increases with the number of allergic multimorbidities and decreases with age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Sanna Toppila‐Salmi, Sebastien Chanoine, Jussi Karjalainen, Juha Pekkanen, Jean Bousquet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2406-2416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https://doi.org/10.1111/all.13971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180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2020-02-16T11:59:00Z</dcterms:modified>
</cp:coreProperties>
</file>