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Vemurafenib‐induced rashes are characterized by an increased expression of IFNG, TNFA, and chemokines including CCL5, CXCL9, CXCL10, and CXCL11.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Vemurafenib acts as aryl hydrocarbon receptor (AHR) antagonist by inhibiting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translocation to the nucleus and leading to downregulation of cytochrome P450 family 1 subfamily A member 1 (CYP1A1).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Vemurafenib induces IL‐17 and IFN‐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 in T cells, while inhibiting IL‐22 expression.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Vemurafenib acts as an aryl hydrocarbon receptor antagonist: Implications for inflammatory cutaneous adverse events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Heike C. Hawerkamp, Andreas Kislat, Peter A. Gerber, Marius Pollet, Katharina M. Rolfes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2437-2448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165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2020-02-16T11:59:47Z</dcterms:modified>
</cp:coreProperties>
</file>